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4" r:id="rId3"/>
    <p:sldId id="260" r:id="rId4"/>
    <p:sldId id="262" r:id="rId5"/>
    <p:sldId id="263" r:id="rId6"/>
    <p:sldId id="265" r:id="rId7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D52946-FDC2-46E7-AA35-3F846D7F0F29}" v="2" dt="2023-03-22T17:12:34.991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144" d="100"/>
          <a:sy n="144" d="100"/>
        </p:scale>
        <p:origin x="636" y="12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8A355-9AC4-4816-A92A-44B9E2DFC2AC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33B25-E944-4BE5-84F1-43CE8CB101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4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33B25-E944-4BE5-84F1-43CE8CB1015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33B25-E944-4BE5-84F1-43CE8CB1015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1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33B25-E944-4BE5-84F1-43CE8CB1015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14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33B25-E944-4BE5-84F1-43CE8CB1015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32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C6FBF-8B80-F678-FCB2-2EB02B91215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Highlights from Independent Reviewer report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41625"/>
            <a:ext cx="6624637" cy="131445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rgbClr val="262626"/>
                </a:solidFill>
                <a:ea typeface="ＭＳ Ｐゴシック" pitchFamily="34" charset="-128"/>
              </a:rPr>
              <a:t>Geoff Coombe, SQE Independent Reviewer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5BBC-AF03-69A3-3A4A-CA619B3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5833344" cy="857250"/>
          </a:xfrm>
        </p:spPr>
        <p:txBody>
          <a:bodyPr/>
          <a:lstStyle/>
          <a:p>
            <a:r>
              <a:rPr lang="en-GB" dirty="0"/>
              <a:t>Role of Independent Reviewer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9DD7A-701B-5DA2-D668-C284AB133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provide external assurance to SRA and Kaplan that the SQE is fair, defensible and will command public confidence</a:t>
            </a:r>
          </a:p>
          <a:p>
            <a:endParaRPr lang="en-GB" dirty="0"/>
          </a:p>
          <a:p>
            <a:r>
              <a:rPr lang="en-GB" dirty="0"/>
              <a:t>Work involves: interviews, direct observation, review of management reports</a:t>
            </a:r>
          </a:p>
          <a:p>
            <a:endParaRPr lang="en-GB" dirty="0"/>
          </a:p>
          <a:p>
            <a:r>
              <a:rPr lang="en-GB" dirty="0"/>
              <a:t>Involved since 2019, party to design decisions and pilot activity prior to live operation</a:t>
            </a:r>
          </a:p>
        </p:txBody>
      </p:sp>
    </p:spTree>
    <p:extLst>
      <p:ext uri="{BB962C8B-B14F-4D97-AF65-F5344CB8AC3E}">
        <p14:creationId xmlns:p14="http://schemas.microsoft.com/office/powerpoint/2010/main" val="162617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A review so far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7614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Overall the operation has been good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SQE is complex and operates in high stakes context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Outcomes appear fair and reliable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Some operational issues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Inevitably some improvements being implemented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Future scrutiny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SQE has started well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SQE is a sophisticated and complex exam</a:t>
            </a:r>
          </a:p>
          <a:p>
            <a:r>
              <a:rPr lang="en-US" dirty="0">
                <a:ea typeface="ＭＳ Ｐゴシック" pitchFamily="34" charset="-128"/>
              </a:rPr>
              <a:t>The processes in place were well conceived, well piloted and have delivered</a:t>
            </a:r>
          </a:p>
          <a:p>
            <a:r>
              <a:rPr lang="en-US" dirty="0">
                <a:ea typeface="ＭＳ Ｐゴシック" pitchFamily="34" charset="-128"/>
              </a:rPr>
              <a:t>Some aspects of delivery are already excellent</a:t>
            </a:r>
          </a:p>
          <a:p>
            <a:r>
              <a:rPr lang="en-US" dirty="0">
                <a:ea typeface="ＭＳ Ｐゴシック" pitchFamily="34" charset="-128"/>
              </a:rPr>
              <a:t>Standards setting is robust</a:t>
            </a:r>
          </a:p>
          <a:p>
            <a:r>
              <a:rPr lang="en-US" dirty="0">
                <a:ea typeface="ＭＳ Ｐゴシック" pitchFamily="34" charset="-128"/>
              </a:rPr>
              <a:t>Approach to lessons learned is thorough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41A3-5579-89B9-05B2-AEAE23C0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5041256" cy="857250"/>
          </a:xfrm>
        </p:spPr>
        <p:txBody>
          <a:bodyPr/>
          <a:lstStyle/>
          <a:p>
            <a:r>
              <a:rPr lang="en-GB" dirty="0"/>
              <a:t>Challenges and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F6A8A-56F8-FFE8-96FD-68CC48FA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Operational issues and some candidates were affected</a:t>
            </a:r>
          </a:p>
          <a:p>
            <a:r>
              <a:rPr lang="en-GB" dirty="0"/>
              <a:t>Response was thorough, quick and candidate experience was at the heart of decision making</a:t>
            </a:r>
          </a:p>
          <a:p>
            <a:r>
              <a:rPr lang="en-GB" dirty="0"/>
              <a:t>Appetite within SRA and Kaplan to learn lessons and implement improvements</a:t>
            </a:r>
          </a:p>
          <a:p>
            <a:r>
              <a:rPr lang="en-GB" dirty="0"/>
              <a:t>Predict the system will come under increasing scrutiny and challenge</a:t>
            </a:r>
          </a:p>
        </p:txBody>
      </p:sp>
    </p:spTree>
    <p:extLst>
      <p:ext uri="{BB962C8B-B14F-4D97-AF65-F5344CB8AC3E}">
        <p14:creationId xmlns:p14="http://schemas.microsoft.com/office/powerpoint/2010/main" val="229339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D3C9E-EDAF-D4E4-3DC7-881C8352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3F18C-69D8-662A-54E5-814505E9F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good start has been made</a:t>
            </a:r>
          </a:p>
          <a:p>
            <a:endParaRPr lang="en-GB" dirty="0"/>
          </a:p>
          <a:p>
            <a:r>
              <a:rPr lang="en-GB" dirty="0"/>
              <a:t>There is no room for complacency</a:t>
            </a:r>
          </a:p>
          <a:p>
            <a:endParaRPr lang="en-GB" dirty="0"/>
          </a:p>
          <a:p>
            <a:r>
              <a:rPr lang="en-GB" dirty="0"/>
              <a:t>The initial SQE outcomes appear fair, defensible and reliable</a:t>
            </a:r>
          </a:p>
        </p:txBody>
      </p:sp>
    </p:spTree>
    <p:extLst>
      <p:ext uri="{BB962C8B-B14F-4D97-AF65-F5344CB8AC3E}">
        <p14:creationId xmlns:p14="http://schemas.microsoft.com/office/powerpoint/2010/main" val="16989128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0</TotalTime>
  <Words>211</Words>
  <Application>Microsoft Office PowerPoint</Application>
  <PresentationFormat>On-screen Show (16:9)</PresentationFormat>
  <Paragraphs>36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Highlights from Independent Reviewer report</vt:lpstr>
      <vt:lpstr>Role of Independent Reviewer</vt:lpstr>
      <vt:lpstr>A review so far</vt:lpstr>
      <vt:lpstr>SQE has started well</vt:lpstr>
      <vt:lpstr>Challenges and responses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2023-03-22T17:12:49Z</dcterms:created>
  <dcterms:modified xsi:type="dcterms:W3CDTF">2023-03-22T17:14:52Z</dcterms:modified>
</cp:coreProperties>
</file>