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7"/>
    <p:restoredTop sz="94700"/>
  </p:normalViewPr>
  <p:slideViewPr>
    <p:cSldViewPr snapToGrid="0">
      <p:cViewPr varScale="1">
        <p:scale>
          <a:sx n="103" d="100"/>
          <a:sy n="103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382B3-7CB0-44BA-939D-40850CD21BB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4A682F-50E3-4628-B29A-E7F3FA460B36}">
      <dgm:prSet custT="1"/>
      <dgm:spPr>
        <a:solidFill>
          <a:schemeClr val="tx1"/>
        </a:solidFill>
      </dgm:spPr>
      <dgm:t>
        <a:bodyPr/>
        <a:lstStyle/>
        <a:p>
          <a:r>
            <a:rPr lang="en-US" sz="2400" baseline="0" dirty="0">
              <a:solidFill>
                <a:schemeClr val="bg1"/>
              </a:solidFill>
            </a:rPr>
            <a:t>Neuro/typical/divergent</a:t>
          </a:r>
          <a:endParaRPr lang="en-US" sz="2400" dirty="0">
            <a:solidFill>
              <a:schemeClr val="bg1"/>
            </a:solidFill>
          </a:endParaRPr>
        </a:p>
      </dgm:t>
    </dgm:pt>
    <dgm:pt modelId="{09E13D93-AEA9-4359-8F29-412D8C1D0268}" type="parTrans" cxnId="{292F4893-D33C-462F-A532-276282747756}">
      <dgm:prSet/>
      <dgm:spPr/>
      <dgm:t>
        <a:bodyPr/>
        <a:lstStyle/>
        <a:p>
          <a:endParaRPr lang="en-US"/>
        </a:p>
      </dgm:t>
    </dgm:pt>
    <dgm:pt modelId="{EA9E4C04-C84F-4386-BDAB-CD3FB98B1396}" type="sibTrans" cxnId="{292F4893-D33C-462F-A532-276282747756}">
      <dgm:prSet/>
      <dgm:spPr/>
      <dgm:t>
        <a:bodyPr/>
        <a:lstStyle/>
        <a:p>
          <a:endParaRPr lang="en-US"/>
        </a:p>
      </dgm:t>
    </dgm:pt>
    <dgm:pt modelId="{5A3BBB03-3F6A-4199-932D-3A8D74547FC3}">
      <dgm:prSet/>
      <dgm:spPr>
        <a:solidFill>
          <a:schemeClr val="tx1"/>
        </a:solidFill>
      </dgm:spPr>
      <dgm:t>
        <a:bodyPr/>
        <a:lstStyle/>
        <a:p>
          <a:r>
            <a:rPr lang="en-US" baseline="0"/>
            <a:t>Neurodivergent umbrella </a:t>
          </a:r>
          <a:endParaRPr lang="en-US"/>
        </a:p>
      </dgm:t>
    </dgm:pt>
    <dgm:pt modelId="{A87A5C8A-6BDD-439E-B4D9-15D19BD7FDF8}" type="parTrans" cxnId="{F449DAC0-A277-4C11-9B12-7F1FF03AD2A2}">
      <dgm:prSet/>
      <dgm:spPr/>
      <dgm:t>
        <a:bodyPr/>
        <a:lstStyle/>
        <a:p>
          <a:endParaRPr lang="en-US"/>
        </a:p>
      </dgm:t>
    </dgm:pt>
    <dgm:pt modelId="{E9905C52-FD86-4B47-8769-DF5B9FA2D5F2}" type="sibTrans" cxnId="{F449DAC0-A277-4C11-9B12-7F1FF03AD2A2}">
      <dgm:prSet/>
      <dgm:spPr/>
      <dgm:t>
        <a:bodyPr/>
        <a:lstStyle/>
        <a:p>
          <a:endParaRPr lang="en-US"/>
        </a:p>
      </dgm:t>
    </dgm:pt>
    <dgm:pt modelId="{6EF4DEB8-B0F5-458E-8C15-CF2E5D0F0A40}">
      <dgm:prSet/>
      <dgm:spPr>
        <a:solidFill>
          <a:schemeClr val="tx1"/>
        </a:solidFill>
      </dgm:spPr>
      <dgm:t>
        <a:bodyPr/>
        <a:lstStyle/>
        <a:p>
          <a:r>
            <a:rPr lang="en-US" baseline="0"/>
            <a:t>Diversity in neurodiversity </a:t>
          </a:r>
          <a:endParaRPr lang="en-US"/>
        </a:p>
      </dgm:t>
    </dgm:pt>
    <dgm:pt modelId="{A25677CB-7B02-4E88-9B63-7566C9192FD0}" type="parTrans" cxnId="{09D8DA0B-F9CE-4C6C-B051-DC55EEF367B3}">
      <dgm:prSet/>
      <dgm:spPr/>
      <dgm:t>
        <a:bodyPr/>
        <a:lstStyle/>
        <a:p>
          <a:endParaRPr lang="en-US"/>
        </a:p>
      </dgm:t>
    </dgm:pt>
    <dgm:pt modelId="{C90F2B93-4032-467F-8A3B-CB664C0707CB}" type="sibTrans" cxnId="{09D8DA0B-F9CE-4C6C-B051-DC55EEF367B3}">
      <dgm:prSet/>
      <dgm:spPr/>
      <dgm:t>
        <a:bodyPr/>
        <a:lstStyle/>
        <a:p>
          <a:endParaRPr lang="en-US"/>
        </a:p>
      </dgm:t>
    </dgm:pt>
    <dgm:pt modelId="{74D782A9-21F4-49A8-BC8F-D77937412F5C}">
      <dgm:prSet/>
      <dgm:spPr>
        <a:solidFill>
          <a:schemeClr val="tx1"/>
        </a:solidFill>
      </dgm:spPr>
      <dgm:t>
        <a:bodyPr/>
        <a:lstStyle/>
        <a:p>
          <a:r>
            <a:rPr lang="en-US" baseline="0" dirty="0"/>
            <a:t>1 in 7 </a:t>
          </a:r>
          <a:endParaRPr lang="en-US" dirty="0"/>
        </a:p>
      </dgm:t>
    </dgm:pt>
    <dgm:pt modelId="{32C71709-F535-4E3E-B99F-C2863B156A19}" type="parTrans" cxnId="{199E2CCF-CD92-47DC-B6B8-0AA0B7232FF8}">
      <dgm:prSet/>
      <dgm:spPr/>
      <dgm:t>
        <a:bodyPr/>
        <a:lstStyle/>
        <a:p>
          <a:endParaRPr lang="en-US"/>
        </a:p>
      </dgm:t>
    </dgm:pt>
    <dgm:pt modelId="{2FDE327F-394B-41BB-B1D0-386EC8EEEB28}" type="sibTrans" cxnId="{199E2CCF-CD92-47DC-B6B8-0AA0B7232FF8}">
      <dgm:prSet/>
      <dgm:spPr/>
      <dgm:t>
        <a:bodyPr/>
        <a:lstStyle/>
        <a:p>
          <a:endParaRPr lang="en-US"/>
        </a:p>
      </dgm:t>
    </dgm:pt>
    <dgm:pt modelId="{26EF25C1-1510-2942-A794-79B2E1139F11}" type="pres">
      <dgm:prSet presAssocID="{382382B3-7CB0-44BA-939D-40850CD21BB5}" presName="diagram" presStyleCnt="0">
        <dgm:presLayoutVars>
          <dgm:dir/>
          <dgm:resizeHandles val="exact"/>
        </dgm:presLayoutVars>
      </dgm:prSet>
      <dgm:spPr/>
    </dgm:pt>
    <dgm:pt modelId="{92073C17-A5A3-FF48-8F9C-472BA4E73670}" type="pres">
      <dgm:prSet presAssocID="{484A682F-50E3-4628-B29A-E7F3FA460B36}" presName="node" presStyleLbl="node1" presStyleIdx="0" presStyleCnt="4">
        <dgm:presLayoutVars>
          <dgm:bulletEnabled val="1"/>
        </dgm:presLayoutVars>
      </dgm:prSet>
      <dgm:spPr/>
    </dgm:pt>
    <dgm:pt modelId="{D04F1DD7-FA23-4547-A9B3-72F7CB968C30}" type="pres">
      <dgm:prSet presAssocID="{EA9E4C04-C84F-4386-BDAB-CD3FB98B1396}" presName="sibTrans" presStyleCnt="0"/>
      <dgm:spPr/>
    </dgm:pt>
    <dgm:pt modelId="{C8E15B88-79F1-FE4E-8C9E-4242C320119A}" type="pres">
      <dgm:prSet presAssocID="{5A3BBB03-3F6A-4199-932D-3A8D74547FC3}" presName="node" presStyleLbl="node1" presStyleIdx="1" presStyleCnt="4">
        <dgm:presLayoutVars>
          <dgm:bulletEnabled val="1"/>
        </dgm:presLayoutVars>
      </dgm:prSet>
      <dgm:spPr/>
    </dgm:pt>
    <dgm:pt modelId="{33666F4B-B074-D344-81C8-959323F316C5}" type="pres">
      <dgm:prSet presAssocID="{E9905C52-FD86-4B47-8769-DF5B9FA2D5F2}" presName="sibTrans" presStyleCnt="0"/>
      <dgm:spPr/>
    </dgm:pt>
    <dgm:pt modelId="{A7C7908F-5DF2-CA44-A83B-CD5D768B2EA4}" type="pres">
      <dgm:prSet presAssocID="{6EF4DEB8-B0F5-458E-8C15-CF2E5D0F0A40}" presName="node" presStyleLbl="node1" presStyleIdx="2" presStyleCnt="4">
        <dgm:presLayoutVars>
          <dgm:bulletEnabled val="1"/>
        </dgm:presLayoutVars>
      </dgm:prSet>
      <dgm:spPr/>
    </dgm:pt>
    <dgm:pt modelId="{0A60E59E-9834-4E46-8B54-EEC101DC7B26}" type="pres">
      <dgm:prSet presAssocID="{C90F2B93-4032-467F-8A3B-CB664C0707CB}" presName="sibTrans" presStyleCnt="0"/>
      <dgm:spPr/>
    </dgm:pt>
    <dgm:pt modelId="{69998AE2-1FC0-9A4F-95EE-456464459A1F}" type="pres">
      <dgm:prSet presAssocID="{74D782A9-21F4-49A8-BC8F-D77937412F5C}" presName="node" presStyleLbl="node1" presStyleIdx="3" presStyleCnt="4">
        <dgm:presLayoutVars>
          <dgm:bulletEnabled val="1"/>
        </dgm:presLayoutVars>
      </dgm:prSet>
      <dgm:spPr/>
    </dgm:pt>
  </dgm:ptLst>
  <dgm:cxnLst>
    <dgm:cxn modelId="{09D8DA0B-F9CE-4C6C-B051-DC55EEF367B3}" srcId="{382382B3-7CB0-44BA-939D-40850CD21BB5}" destId="{6EF4DEB8-B0F5-458E-8C15-CF2E5D0F0A40}" srcOrd="2" destOrd="0" parTransId="{A25677CB-7B02-4E88-9B63-7566C9192FD0}" sibTransId="{C90F2B93-4032-467F-8A3B-CB664C0707CB}"/>
    <dgm:cxn modelId="{FAEEE723-6645-124E-9988-96D22461DA0D}" type="presOf" srcId="{484A682F-50E3-4628-B29A-E7F3FA460B36}" destId="{92073C17-A5A3-FF48-8F9C-472BA4E73670}" srcOrd="0" destOrd="0" presId="urn:microsoft.com/office/officeart/2005/8/layout/default"/>
    <dgm:cxn modelId="{292F4893-D33C-462F-A532-276282747756}" srcId="{382382B3-7CB0-44BA-939D-40850CD21BB5}" destId="{484A682F-50E3-4628-B29A-E7F3FA460B36}" srcOrd="0" destOrd="0" parTransId="{09E13D93-AEA9-4359-8F29-412D8C1D0268}" sibTransId="{EA9E4C04-C84F-4386-BDAB-CD3FB98B1396}"/>
    <dgm:cxn modelId="{ABBAD394-11FE-4444-B398-386B22A802C0}" type="presOf" srcId="{74D782A9-21F4-49A8-BC8F-D77937412F5C}" destId="{69998AE2-1FC0-9A4F-95EE-456464459A1F}" srcOrd="0" destOrd="0" presId="urn:microsoft.com/office/officeart/2005/8/layout/default"/>
    <dgm:cxn modelId="{F449DAC0-A277-4C11-9B12-7F1FF03AD2A2}" srcId="{382382B3-7CB0-44BA-939D-40850CD21BB5}" destId="{5A3BBB03-3F6A-4199-932D-3A8D74547FC3}" srcOrd="1" destOrd="0" parTransId="{A87A5C8A-6BDD-439E-B4D9-15D19BD7FDF8}" sibTransId="{E9905C52-FD86-4B47-8769-DF5B9FA2D5F2}"/>
    <dgm:cxn modelId="{199E2CCF-CD92-47DC-B6B8-0AA0B7232FF8}" srcId="{382382B3-7CB0-44BA-939D-40850CD21BB5}" destId="{74D782A9-21F4-49A8-BC8F-D77937412F5C}" srcOrd="3" destOrd="0" parTransId="{32C71709-F535-4E3E-B99F-C2863B156A19}" sibTransId="{2FDE327F-394B-41BB-B1D0-386EC8EEEB28}"/>
    <dgm:cxn modelId="{9AE999D6-A6DE-B84A-9DDF-22991E82C7B1}" type="presOf" srcId="{6EF4DEB8-B0F5-458E-8C15-CF2E5D0F0A40}" destId="{A7C7908F-5DF2-CA44-A83B-CD5D768B2EA4}" srcOrd="0" destOrd="0" presId="urn:microsoft.com/office/officeart/2005/8/layout/default"/>
    <dgm:cxn modelId="{00DC0CDB-E2DA-F74D-B7CC-CB12A922D3AB}" type="presOf" srcId="{5A3BBB03-3F6A-4199-932D-3A8D74547FC3}" destId="{C8E15B88-79F1-FE4E-8C9E-4242C320119A}" srcOrd="0" destOrd="0" presId="urn:microsoft.com/office/officeart/2005/8/layout/default"/>
    <dgm:cxn modelId="{B77AF6F1-D204-1E47-899C-BB229C9C3FFA}" type="presOf" srcId="{382382B3-7CB0-44BA-939D-40850CD21BB5}" destId="{26EF25C1-1510-2942-A794-79B2E1139F11}" srcOrd="0" destOrd="0" presId="urn:microsoft.com/office/officeart/2005/8/layout/default"/>
    <dgm:cxn modelId="{8EEF0EE1-9AA2-B345-B41E-415921703737}" type="presParOf" srcId="{26EF25C1-1510-2942-A794-79B2E1139F11}" destId="{92073C17-A5A3-FF48-8F9C-472BA4E73670}" srcOrd="0" destOrd="0" presId="urn:microsoft.com/office/officeart/2005/8/layout/default"/>
    <dgm:cxn modelId="{8291EFFA-AA1B-2F48-967D-EE23A1BBAC54}" type="presParOf" srcId="{26EF25C1-1510-2942-A794-79B2E1139F11}" destId="{D04F1DD7-FA23-4547-A9B3-72F7CB968C30}" srcOrd="1" destOrd="0" presId="urn:microsoft.com/office/officeart/2005/8/layout/default"/>
    <dgm:cxn modelId="{8029CE41-4AE0-E446-9658-135EDDE0CE4C}" type="presParOf" srcId="{26EF25C1-1510-2942-A794-79B2E1139F11}" destId="{C8E15B88-79F1-FE4E-8C9E-4242C320119A}" srcOrd="2" destOrd="0" presId="urn:microsoft.com/office/officeart/2005/8/layout/default"/>
    <dgm:cxn modelId="{8BA6DF3F-42DD-F94A-8CA3-3A02F416FB35}" type="presParOf" srcId="{26EF25C1-1510-2942-A794-79B2E1139F11}" destId="{33666F4B-B074-D344-81C8-959323F316C5}" srcOrd="3" destOrd="0" presId="urn:microsoft.com/office/officeart/2005/8/layout/default"/>
    <dgm:cxn modelId="{62A7002B-0FDE-4642-8186-CE632174D24D}" type="presParOf" srcId="{26EF25C1-1510-2942-A794-79B2E1139F11}" destId="{A7C7908F-5DF2-CA44-A83B-CD5D768B2EA4}" srcOrd="4" destOrd="0" presId="urn:microsoft.com/office/officeart/2005/8/layout/default"/>
    <dgm:cxn modelId="{14D245F5-16D8-704C-AADD-B33500852C8A}" type="presParOf" srcId="{26EF25C1-1510-2942-A794-79B2E1139F11}" destId="{0A60E59E-9834-4E46-8B54-EEC101DC7B26}" srcOrd="5" destOrd="0" presId="urn:microsoft.com/office/officeart/2005/8/layout/default"/>
    <dgm:cxn modelId="{2BED507D-CEBE-5D49-928D-535EC6DB3E82}" type="presParOf" srcId="{26EF25C1-1510-2942-A794-79B2E1139F11}" destId="{69998AE2-1FC0-9A4F-95EE-456464459A1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0D139-8CF9-470C-850F-A16DD0022B5A}" type="doc">
      <dgm:prSet loTypeId="urn:microsoft.com/office/officeart/2005/8/layout/matrix3" loCatId="matrix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7203C82-5F02-4C80-8828-34C5A180770E}">
      <dgm:prSet/>
      <dgm:spPr/>
      <dgm:t>
        <a:bodyPr/>
        <a:lstStyle/>
        <a:p>
          <a:r>
            <a:rPr lang="en-US" baseline="0"/>
            <a:t>”I’M A LITTLE NEURODIVERGENT TOO”</a:t>
          </a:r>
          <a:endParaRPr lang="en-US"/>
        </a:p>
      </dgm:t>
    </dgm:pt>
    <dgm:pt modelId="{21ED8981-371F-4105-9455-8CDB1B5E5322}" type="parTrans" cxnId="{98C5A76A-6375-498C-BCBF-ABE504C04235}">
      <dgm:prSet/>
      <dgm:spPr/>
      <dgm:t>
        <a:bodyPr/>
        <a:lstStyle/>
        <a:p>
          <a:endParaRPr lang="en-US"/>
        </a:p>
      </dgm:t>
    </dgm:pt>
    <dgm:pt modelId="{3FF839DF-00D5-4AB0-B9A3-69080C0AC1AD}" type="sibTrans" cxnId="{98C5A76A-6375-498C-BCBF-ABE504C04235}">
      <dgm:prSet/>
      <dgm:spPr/>
      <dgm:t>
        <a:bodyPr/>
        <a:lstStyle/>
        <a:p>
          <a:endParaRPr lang="en-US"/>
        </a:p>
      </dgm:t>
    </dgm:pt>
    <dgm:pt modelId="{F669071B-C5A9-46B9-A14D-DEB83A28757C}">
      <dgm:prSet/>
      <dgm:spPr/>
      <dgm:t>
        <a:bodyPr/>
        <a:lstStyle/>
        <a:p>
          <a:r>
            <a:rPr lang="en-US" baseline="0"/>
            <a:t>FUNCTIONING LABELS </a:t>
          </a:r>
          <a:endParaRPr lang="en-US"/>
        </a:p>
      </dgm:t>
    </dgm:pt>
    <dgm:pt modelId="{01A70D31-7CB1-43DD-B04E-6292AAA5A971}" type="parTrans" cxnId="{DE2FD848-ADCE-4B58-B8C3-D85331121CF2}">
      <dgm:prSet/>
      <dgm:spPr/>
      <dgm:t>
        <a:bodyPr/>
        <a:lstStyle/>
        <a:p>
          <a:endParaRPr lang="en-US"/>
        </a:p>
      </dgm:t>
    </dgm:pt>
    <dgm:pt modelId="{F847C00F-09FE-4DC6-9A47-6DC206DD3797}" type="sibTrans" cxnId="{DE2FD848-ADCE-4B58-B8C3-D85331121CF2}">
      <dgm:prSet/>
      <dgm:spPr/>
      <dgm:t>
        <a:bodyPr/>
        <a:lstStyle/>
        <a:p>
          <a:endParaRPr lang="en-US"/>
        </a:p>
      </dgm:t>
    </dgm:pt>
    <dgm:pt modelId="{374C416B-8F07-4898-B987-0E64EC535CF7}">
      <dgm:prSet/>
      <dgm:spPr/>
      <dgm:t>
        <a:bodyPr/>
        <a:lstStyle/>
        <a:p>
          <a:r>
            <a:rPr lang="en-US" baseline="0"/>
            <a:t>SUPERPOWERS </a:t>
          </a:r>
          <a:endParaRPr lang="en-US"/>
        </a:p>
      </dgm:t>
    </dgm:pt>
    <dgm:pt modelId="{F3EA2BDC-9F11-4DB9-B20D-1A00C42DAB18}" type="parTrans" cxnId="{1EC3BB85-48FB-411D-AA73-0C9BC089AAF2}">
      <dgm:prSet/>
      <dgm:spPr/>
      <dgm:t>
        <a:bodyPr/>
        <a:lstStyle/>
        <a:p>
          <a:endParaRPr lang="en-US"/>
        </a:p>
      </dgm:t>
    </dgm:pt>
    <dgm:pt modelId="{8791D5E2-1BE4-4EE8-93DA-D2DD40DB5EFF}" type="sibTrans" cxnId="{1EC3BB85-48FB-411D-AA73-0C9BC089AAF2}">
      <dgm:prSet/>
      <dgm:spPr/>
      <dgm:t>
        <a:bodyPr/>
        <a:lstStyle/>
        <a:p>
          <a:endParaRPr lang="en-US"/>
        </a:p>
      </dgm:t>
    </dgm:pt>
    <dgm:pt modelId="{AF15EC24-A036-43EC-A3CA-99684B9D2BD2}">
      <dgm:prSet/>
      <dgm:spPr/>
      <dgm:t>
        <a:bodyPr/>
        <a:lstStyle/>
        <a:p>
          <a:r>
            <a:rPr lang="en-US" baseline="0"/>
            <a:t>WITH AUTISM/AUTISTIC</a:t>
          </a:r>
          <a:endParaRPr lang="en-US"/>
        </a:p>
      </dgm:t>
    </dgm:pt>
    <dgm:pt modelId="{2405F535-5088-40DF-ABAC-B30363CC1F0C}" type="parTrans" cxnId="{789E5943-39B8-4DA9-B150-6B968290290D}">
      <dgm:prSet/>
      <dgm:spPr/>
      <dgm:t>
        <a:bodyPr/>
        <a:lstStyle/>
        <a:p>
          <a:endParaRPr lang="en-US"/>
        </a:p>
      </dgm:t>
    </dgm:pt>
    <dgm:pt modelId="{4672ECE5-87D1-4121-9986-7F3AD1BF4B80}" type="sibTrans" cxnId="{789E5943-39B8-4DA9-B150-6B968290290D}">
      <dgm:prSet/>
      <dgm:spPr/>
      <dgm:t>
        <a:bodyPr/>
        <a:lstStyle/>
        <a:p>
          <a:endParaRPr lang="en-US"/>
        </a:p>
      </dgm:t>
    </dgm:pt>
    <dgm:pt modelId="{FE0F8DEF-DF1C-4544-9FEA-7ED37F849D1E}" type="pres">
      <dgm:prSet presAssocID="{6910D139-8CF9-470C-850F-A16DD0022B5A}" presName="matrix" presStyleCnt="0">
        <dgm:presLayoutVars>
          <dgm:chMax val="1"/>
          <dgm:dir/>
          <dgm:resizeHandles val="exact"/>
        </dgm:presLayoutVars>
      </dgm:prSet>
      <dgm:spPr/>
    </dgm:pt>
    <dgm:pt modelId="{F45D6985-109E-444A-9EBC-D503D4B6FBB9}" type="pres">
      <dgm:prSet presAssocID="{6910D139-8CF9-470C-850F-A16DD0022B5A}" presName="diamond" presStyleLbl="bgShp" presStyleIdx="0" presStyleCnt="1"/>
      <dgm:spPr/>
    </dgm:pt>
    <dgm:pt modelId="{331D28F6-7076-C54D-BB89-545CF7EF1EA5}" type="pres">
      <dgm:prSet presAssocID="{6910D139-8CF9-470C-850F-A16DD0022B5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071E15-E86E-0C4B-B736-60E597AC85F8}" type="pres">
      <dgm:prSet presAssocID="{6910D139-8CF9-470C-850F-A16DD0022B5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C4835D-3AD2-6A4B-9754-56F6F1A48BE5}" type="pres">
      <dgm:prSet presAssocID="{6910D139-8CF9-470C-850F-A16DD0022B5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BD7E1C1-5415-974B-9729-D04821663D28}" type="pres">
      <dgm:prSet presAssocID="{6910D139-8CF9-470C-850F-A16DD0022B5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F75D439-CDB8-414B-B3B2-3452B0B10E0F}" type="presOf" srcId="{17203C82-5F02-4C80-8828-34C5A180770E}" destId="{331D28F6-7076-C54D-BB89-545CF7EF1EA5}" srcOrd="0" destOrd="0" presId="urn:microsoft.com/office/officeart/2005/8/layout/matrix3"/>
    <dgm:cxn modelId="{789E5943-39B8-4DA9-B150-6B968290290D}" srcId="{6910D139-8CF9-470C-850F-A16DD0022B5A}" destId="{AF15EC24-A036-43EC-A3CA-99684B9D2BD2}" srcOrd="3" destOrd="0" parTransId="{2405F535-5088-40DF-ABAC-B30363CC1F0C}" sibTransId="{4672ECE5-87D1-4121-9986-7F3AD1BF4B80}"/>
    <dgm:cxn modelId="{DE2FD848-ADCE-4B58-B8C3-D85331121CF2}" srcId="{6910D139-8CF9-470C-850F-A16DD0022B5A}" destId="{F669071B-C5A9-46B9-A14D-DEB83A28757C}" srcOrd="1" destOrd="0" parTransId="{01A70D31-7CB1-43DD-B04E-6292AAA5A971}" sibTransId="{F847C00F-09FE-4DC6-9A47-6DC206DD3797}"/>
    <dgm:cxn modelId="{98C5A76A-6375-498C-BCBF-ABE504C04235}" srcId="{6910D139-8CF9-470C-850F-A16DD0022B5A}" destId="{17203C82-5F02-4C80-8828-34C5A180770E}" srcOrd="0" destOrd="0" parTransId="{21ED8981-371F-4105-9455-8CDB1B5E5322}" sibTransId="{3FF839DF-00D5-4AB0-B9A3-69080C0AC1AD}"/>
    <dgm:cxn modelId="{02B60581-5CF9-0447-BD2B-EE280E66C75C}" type="presOf" srcId="{F669071B-C5A9-46B9-A14D-DEB83A28757C}" destId="{D6071E15-E86E-0C4B-B736-60E597AC85F8}" srcOrd="0" destOrd="0" presId="urn:microsoft.com/office/officeart/2005/8/layout/matrix3"/>
    <dgm:cxn modelId="{1EC3BB85-48FB-411D-AA73-0C9BC089AAF2}" srcId="{6910D139-8CF9-470C-850F-A16DD0022B5A}" destId="{374C416B-8F07-4898-B987-0E64EC535CF7}" srcOrd="2" destOrd="0" parTransId="{F3EA2BDC-9F11-4DB9-B20D-1A00C42DAB18}" sibTransId="{8791D5E2-1BE4-4EE8-93DA-D2DD40DB5EFF}"/>
    <dgm:cxn modelId="{BAAA7F93-BB03-764B-BA12-A7AF1A5F0A92}" type="presOf" srcId="{374C416B-8F07-4898-B987-0E64EC535CF7}" destId="{40C4835D-3AD2-6A4B-9754-56F6F1A48BE5}" srcOrd="0" destOrd="0" presId="urn:microsoft.com/office/officeart/2005/8/layout/matrix3"/>
    <dgm:cxn modelId="{488AC6B8-5CCB-CD49-BB9D-305035CB4BD7}" type="presOf" srcId="{AF15EC24-A036-43EC-A3CA-99684B9D2BD2}" destId="{4BD7E1C1-5415-974B-9729-D04821663D28}" srcOrd="0" destOrd="0" presId="urn:microsoft.com/office/officeart/2005/8/layout/matrix3"/>
    <dgm:cxn modelId="{0931A6FF-74AC-A94D-A307-AD46285A6A98}" type="presOf" srcId="{6910D139-8CF9-470C-850F-A16DD0022B5A}" destId="{FE0F8DEF-DF1C-4544-9FEA-7ED37F849D1E}" srcOrd="0" destOrd="0" presId="urn:microsoft.com/office/officeart/2005/8/layout/matrix3"/>
    <dgm:cxn modelId="{8512E494-C881-004B-9C61-1F582B810F77}" type="presParOf" srcId="{FE0F8DEF-DF1C-4544-9FEA-7ED37F849D1E}" destId="{F45D6985-109E-444A-9EBC-D503D4B6FBB9}" srcOrd="0" destOrd="0" presId="urn:microsoft.com/office/officeart/2005/8/layout/matrix3"/>
    <dgm:cxn modelId="{3232D2C1-F8EF-7847-851F-19A129EC2A93}" type="presParOf" srcId="{FE0F8DEF-DF1C-4544-9FEA-7ED37F849D1E}" destId="{331D28F6-7076-C54D-BB89-545CF7EF1EA5}" srcOrd="1" destOrd="0" presId="urn:microsoft.com/office/officeart/2005/8/layout/matrix3"/>
    <dgm:cxn modelId="{27E3A83D-A036-C147-8434-9C0954303E82}" type="presParOf" srcId="{FE0F8DEF-DF1C-4544-9FEA-7ED37F849D1E}" destId="{D6071E15-E86E-0C4B-B736-60E597AC85F8}" srcOrd="2" destOrd="0" presId="urn:microsoft.com/office/officeart/2005/8/layout/matrix3"/>
    <dgm:cxn modelId="{3AA42430-6ED7-EE4F-ACC1-12A4F93DA172}" type="presParOf" srcId="{FE0F8DEF-DF1C-4544-9FEA-7ED37F849D1E}" destId="{40C4835D-3AD2-6A4B-9754-56F6F1A48BE5}" srcOrd="3" destOrd="0" presId="urn:microsoft.com/office/officeart/2005/8/layout/matrix3"/>
    <dgm:cxn modelId="{1818175D-F5EA-6145-9365-97808DEB1375}" type="presParOf" srcId="{FE0F8DEF-DF1C-4544-9FEA-7ED37F849D1E}" destId="{4BD7E1C1-5415-974B-9729-D04821663D2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64A95-C069-405D-B38A-4B229F08DE4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6BD1A7-A6A6-449F-ABF0-CFBC60D8147D}">
      <dgm:prSet/>
      <dgm:spPr>
        <a:solidFill>
          <a:schemeClr val="tx1"/>
        </a:solidFill>
      </dgm:spPr>
      <dgm:t>
        <a:bodyPr/>
        <a:lstStyle/>
        <a:p>
          <a:r>
            <a:rPr lang="en-US" baseline="0"/>
            <a:t>Issues: </a:t>
          </a:r>
          <a:endParaRPr lang="en-US"/>
        </a:p>
      </dgm:t>
    </dgm:pt>
    <dgm:pt modelId="{77DA438A-81B9-4CA0-9D71-DF1546EE62B8}" type="parTrans" cxnId="{6444884F-09EC-4552-86E5-EECCF1CE9BBE}">
      <dgm:prSet/>
      <dgm:spPr/>
      <dgm:t>
        <a:bodyPr/>
        <a:lstStyle/>
        <a:p>
          <a:endParaRPr lang="en-US"/>
        </a:p>
      </dgm:t>
    </dgm:pt>
    <dgm:pt modelId="{2DE0013D-34DA-4861-B46E-DB0576DDA36D}" type="sibTrans" cxnId="{6444884F-09EC-4552-86E5-EECCF1CE9BB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988B772-8007-488F-B1EE-61C872912CE6}">
      <dgm:prSet/>
      <dgm:spPr>
        <a:solidFill>
          <a:schemeClr val="tx1"/>
        </a:solidFill>
      </dgm:spPr>
      <dgm:t>
        <a:bodyPr/>
        <a:lstStyle/>
        <a:p>
          <a:r>
            <a:rPr lang="en-US" baseline="0" dirty="0"/>
            <a:t>No focus on ND </a:t>
          </a:r>
          <a:endParaRPr lang="en-US" dirty="0"/>
        </a:p>
      </dgm:t>
    </dgm:pt>
    <dgm:pt modelId="{76D7C2EC-E055-4475-BC9A-4140A9E91F80}" type="parTrans" cxnId="{3EF275C3-E50A-4CED-9218-6E99762A2524}">
      <dgm:prSet/>
      <dgm:spPr/>
      <dgm:t>
        <a:bodyPr/>
        <a:lstStyle/>
        <a:p>
          <a:endParaRPr lang="en-US"/>
        </a:p>
      </dgm:t>
    </dgm:pt>
    <dgm:pt modelId="{3218B399-FB71-4A58-BE3B-68C3D8D19E42}" type="sibTrans" cxnId="{3EF275C3-E50A-4CED-9218-6E99762A2524}">
      <dgm:prSet/>
      <dgm:spPr/>
      <dgm:t>
        <a:bodyPr/>
        <a:lstStyle/>
        <a:p>
          <a:endParaRPr lang="en-US"/>
        </a:p>
      </dgm:t>
    </dgm:pt>
    <dgm:pt modelId="{1247DAE4-BF13-46FC-966C-1D64FA2CE779}">
      <dgm:prSet/>
      <dgm:spPr>
        <a:solidFill>
          <a:schemeClr val="tx1"/>
        </a:solidFill>
      </dgm:spPr>
      <dgm:t>
        <a:bodyPr/>
        <a:lstStyle/>
        <a:p>
          <a:r>
            <a:rPr lang="en-US" baseline="0" dirty="0"/>
            <a:t>Varied skills profiles </a:t>
          </a:r>
          <a:endParaRPr lang="en-US" dirty="0"/>
        </a:p>
      </dgm:t>
    </dgm:pt>
    <dgm:pt modelId="{B4CAFA33-3508-49AA-8F05-7F47CC22390C}" type="parTrans" cxnId="{A723738E-2881-410C-AE64-B36258093FE2}">
      <dgm:prSet/>
      <dgm:spPr/>
      <dgm:t>
        <a:bodyPr/>
        <a:lstStyle/>
        <a:p>
          <a:endParaRPr lang="en-US"/>
        </a:p>
      </dgm:t>
    </dgm:pt>
    <dgm:pt modelId="{FD17F84A-F381-40BD-AC2A-87B943B3CDC8}" type="sibTrans" cxnId="{A723738E-2881-410C-AE64-B36258093FE2}">
      <dgm:prSet/>
      <dgm:spPr/>
      <dgm:t>
        <a:bodyPr/>
        <a:lstStyle/>
        <a:p>
          <a:endParaRPr lang="en-US"/>
        </a:p>
      </dgm:t>
    </dgm:pt>
    <dgm:pt modelId="{F913C0D7-B840-404D-BB13-E73D2275A749}">
      <dgm:prSet/>
      <dgm:spPr>
        <a:solidFill>
          <a:schemeClr val="tx1"/>
        </a:solidFill>
      </dgm:spPr>
      <dgm:t>
        <a:bodyPr/>
        <a:lstStyle/>
        <a:p>
          <a:r>
            <a:rPr lang="en-US" baseline="0" dirty="0"/>
            <a:t>Discrimination</a:t>
          </a:r>
          <a:endParaRPr lang="en-US" dirty="0"/>
        </a:p>
      </dgm:t>
    </dgm:pt>
    <dgm:pt modelId="{118C0E12-3CBB-4D91-94EE-246E3264C379}" type="parTrans" cxnId="{98D61477-4EBA-4A84-8837-62A6B123AB0D}">
      <dgm:prSet/>
      <dgm:spPr/>
      <dgm:t>
        <a:bodyPr/>
        <a:lstStyle/>
        <a:p>
          <a:endParaRPr lang="en-US"/>
        </a:p>
      </dgm:t>
    </dgm:pt>
    <dgm:pt modelId="{DB0A5256-ABE2-433D-BD23-1397BC20C0B4}" type="sibTrans" cxnId="{98D61477-4EBA-4A84-8837-62A6B123AB0D}">
      <dgm:prSet/>
      <dgm:spPr/>
      <dgm:t>
        <a:bodyPr/>
        <a:lstStyle/>
        <a:p>
          <a:endParaRPr lang="en-US"/>
        </a:p>
      </dgm:t>
    </dgm:pt>
    <dgm:pt modelId="{A457563B-077D-4EFB-9A5F-9146F688FF25}">
      <dgm:prSet/>
      <dgm:spPr>
        <a:solidFill>
          <a:schemeClr val="tx1"/>
        </a:solidFill>
      </dgm:spPr>
      <dgm:t>
        <a:bodyPr/>
        <a:lstStyle/>
        <a:p>
          <a:r>
            <a:rPr lang="en-US" baseline="0" dirty="0"/>
            <a:t>“This is how its always been done” </a:t>
          </a:r>
          <a:endParaRPr lang="en-US" dirty="0"/>
        </a:p>
      </dgm:t>
    </dgm:pt>
    <dgm:pt modelId="{FD4844E7-B74E-47F7-A830-133AD42B5258}" type="parTrans" cxnId="{82B960C0-0C83-4E9F-877C-697B35503475}">
      <dgm:prSet/>
      <dgm:spPr/>
      <dgm:t>
        <a:bodyPr/>
        <a:lstStyle/>
        <a:p>
          <a:endParaRPr lang="en-US"/>
        </a:p>
      </dgm:t>
    </dgm:pt>
    <dgm:pt modelId="{66C2D96C-FB8A-4641-A0E3-4082EFDFEB92}" type="sibTrans" cxnId="{82B960C0-0C83-4E9F-877C-697B35503475}">
      <dgm:prSet/>
      <dgm:spPr/>
      <dgm:t>
        <a:bodyPr/>
        <a:lstStyle/>
        <a:p>
          <a:endParaRPr lang="en-US"/>
        </a:p>
      </dgm:t>
    </dgm:pt>
    <dgm:pt modelId="{BCCE3A88-39F0-4B07-AE85-477D29E1E80C}">
      <dgm:prSet/>
      <dgm:spPr>
        <a:solidFill>
          <a:schemeClr val="tx1"/>
        </a:solidFill>
      </dgm:spPr>
      <dgm:t>
        <a:bodyPr/>
        <a:lstStyle/>
        <a:p>
          <a:r>
            <a:rPr lang="en-US" baseline="0"/>
            <a:t>Diagnosis </a:t>
          </a:r>
          <a:endParaRPr lang="en-US"/>
        </a:p>
      </dgm:t>
    </dgm:pt>
    <dgm:pt modelId="{001BB269-A37E-48E0-B610-75C5C1ED01E3}" type="parTrans" cxnId="{F61CD7DE-54E7-4EA4-ADCC-19091E95DCA0}">
      <dgm:prSet/>
      <dgm:spPr/>
      <dgm:t>
        <a:bodyPr/>
        <a:lstStyle/>
        <a:p>
          <a:endParaRPr lang="en-US"/>
        </a:p>
      </dgm:t>
    </dgm:pt>
    <dgm:pt modelId="{110321FB-74FC-4C29-BFB5-B0AA6E35F15C}" type="sibTrans" cxnId="{F61CD7DE-54E7-4EA4-ADCC-19091E95DCA0}">
      <dgm:prSet/>
      <dgm:spPr/>
      <dgm:t>
        <a:bodyPr/>
        <a:lstStyle/>
        <a:p>
          <a:endParaRPr lang="en-US"/>
        </a:p>
      </dgm:t>
    </dgm:pt>
    <dgm:pt modelId="{A1820F54-0861-9D4F-BC1A-C787A6DDC5F0}" type="pres">
      <dgm:prSet presAssocID="{D3D64A95-C069-405D-B38A-4B229F08DE45}" presName="Name0" presStyleCnt="0">
        <dgm:presLayoutVars>
          <dgm:dir/>
          <dgm:resizeHandles val="exact"/>
        </dgm:presLayoutVars>
      </dgm:prSet>
      <dgm:spPr/>
    </dgm:pt>
    <dgm:pt modelId="{79DCC0C3-1066-CC4C-A1BB-2A1CF302A2E8}" type="pres">
      <dgm:prSet presAssocID="{D3D64A95-C069-405D-B38A-4B229F08DE45}" presName="cycle" presStyleCnt="0"/>
      <dgm:spPr/>
    </dgm:pt>
    <dgm:pt modelId="{176C77FF-0BC0-724A-AF63-9C46BB6A7A79}" type="pres">
      <dgm:prSet presAssocID="{466BD1A7-A6A6-449F-ABF0-CFBC60D8147D}" presName="nodeFirstNode" presStyleLbl="node1" presStyleIdx="0" presStyleCnt="6">
        <dgm:presLayoutVars>
          <dgm:bulletEnabled val="1"/>
        </dgm:presLayoutVars>
      </dgm:prSet>
      <dgm:spPr/>
    </dgm:pt>
    <dgm:pt modelId="{2FCB4052-CD4F-184A-8575-9B5798BE501C}" type="pres">
      <dgm:prSet presAssocID="{2DE0013D-34DA-4861-B46E-DB0576DDA36D}" presName="sibTransFirstNode" presStyleLbl="bgShp" presStyleIdx="0" presStyleCnt="1"/>
      <dgm:spPr/>
    </dgm:pt>
    <dgm:pt modelId="{440DABEC-B7C2-3E46-B017-152AE1EB0BD4}" type="pres">
      <dgm:prSet presAssocID="{1988B772-8007-488F-B1EE-61C872912CE6}" presName="nodeFollowingNodes" presStyleLbl="node1" presStyleIdx="1" presStyleCnt="6">
        <dgm:presLayoutVars>
          <dgm:bulletEnabled val="1"/>
        </dgm:presLayoutVars>
      </dgm:prSet>
      <dgm:spPr/>
    </dgm:pt>
    <dgm:pt modelId="{6D3D972E-92C2-074B-ACA3-64D253BAA394}" type="pres">
      <dgm:prSet presAssocID="{1247DAE4-BF13-46FC-966C-1D64FA2CE779}" presName="nodeFollowingNodes" presStyleLbl="node1" presStyleIdx="2" presStyleCnt="6">
        <dgm:presLayoutVars>
          <dgm:bulletEnabled val="1"/>
        </dgm:presLayoutVars>
      </dgm:prSet>
      <dgm:spPr/>
    </dgm:pt>
    <dgm:pt modelId="{18E8E2D8-F9BE-E644-9FEE-666B8FD29B4C}" type="pres">
      <dgm:prSet presAssocID="{F913C0D7-B840-404D-BB13-E73D2275A749}" presName="nodeFollowingNodes" presStyleLbl="node1" presStyleIdx="3" presStyleCnt="6">
        <dgm:presLayoutVars>
          <dgm:bulletEnabled val="1"/>
        </dgm:presLayoutVars>
      </dgm:prSet>
      <dgm:spPr/>
    </dgm:pt>
    <dgm:pt modelId="{9DB0247B-7F49-C441-97BE-2CC85F6F7BC5}" type="pres">
      <dgm:prSet presAssocID="{A457563B-077D-4EFB-9A5F-9146F688FF25}" presName="nodeFollowingNodes" presStyleLbl="node1" presStyleIdx="4" presStyleCnt="6">
        <dgm:presLayoutVars>
          <dgm:bulletEnabled val="1"/>
        </dgm:presLayoutVars>
      </dgm:prSet>
      <dgm:spPr/>
    </dgm:pt>
    <dgm:pt modelId="{9D313F16-02AC-DD47-BD10-6B3707E0900C}" type="pres">
      <dgm:prSet presAssocID="{BCCE3A88-39F0-4B07-AE85-477D29E1E80C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20E5F00A-F235-C145-BF0B-8C4176EBCBD9}" type="presOf" srcId="{466BD1A7-A6A6-449F-ABF0-CFBC60D8147D}" destId="{176C77FF-0BC0-724A-AF63-9C46BB6A7A79}" srcOrd="0" destOrd="0" presId="urn:microsoft.com/office/officeart/2005/8/layout/cycle3"/>
    <dgm:cxn modelId="{28C0014A-14E9-EC4A-9B25-65922F7DD6CE}" type="presOf" srcId="{2DE0013D-34DA-4861-B46E-DB0576DDA36D}" destId="{2FCB4052-CD4F-184A-8575-9B5798BE501C}" srcOrd="0" destOrd="0" presId="urn:microsoft.com/office/officeart/2005/8/layout/cycle3"/>
    <dgm:cxn modelId="{6444884F-09EC-4552-86E5-EECCF1CE9BBE}" srcId="{D3D64A95-C069-405D-B38A-4B229F08DE45}" destId="{466BD1A7-A6A6-449F-ABF0-CFBC60D8147D}" srcOrd="0" destOrd="0" parTransId="{77DA438A-81B9-4CA0-9D71-DF1546EE62B8}" sibTransId="{2DE0013D-34DA-4861-B46E-DB0576DDA36D}"/>
    <dgm:cxn modelId="{98D61477-4EBA-4A84-8837-62A6B123AB0D}" srcId="{D3D64A95-C069-405D-B38A-4B229F08DE45}" destId="{F913C0D7-B840-404D-BB13-E73D2275A749}" srcOrd="3" destOrd="0" parTransId="{118C0E12-3CBB-4D91-94EE-246E3264C379}" sibTransId="{DB0A5256-ABE2-433D-BD23-1397BC20C0B4}"/>
    <dgm:cxn modelId="{A723738E-2881-410C-AE64-B36258093FE2}" srcId="{D3D64A95-C069-405D-B38A-4B229F08DE45}" destId="{1247DAE4-BF13-46FC-966C-1D64FA2CE779}" srcOrd="2" destOrd="0" parTransId="{B4CAFA33-3508-49AA-8F05-7F47CC22390C}" sibTransId="{FD17F84A-F381-40BD-AC2A-87B943B3CDC8}"/>
    <dgm:cxn modelId="{C077319C-BCE2-3A46-9E32-1F20883D0B05}" type="presOf" srcId="{1988B772-8007-488F-B1EE-61C872912CE6}" destId="{440DABEC-B7C2-3E46-B017-152AE1EB0BD4}" srcOrd="0" destOrd="0" presId="urn:microsoft.com/office/officeart/2005/8/layout/cycle3"/>
    <dgm:cxn modelId="{ED6EB49D-3E32-BF47-AB07-56FF37F300AB}" type="presOf" srcId="{1247DAE4-BF13-46FC-966C-1D64FA2CE779}" destId="{6D3D972E-92C2-074B-ACA3-64D253BAA394}" srcOrd="0" destOrd="0" presId="urn:microsoft.com/office/officeart/2005/8/layout/cycle3"/>
    <dgm:cxn modelId="{EF5093A8-747B-9341-8766-A2AA9D9D93A2}" type="presOf" srcId="{A457563B-077D-4EFB-9A5F-9146F688FF25}" destId="{9DB0247B-7F49-C441-97BE-2CC85F6F7BC5}" srcOrd="0" destOrd="0" presId="urn:microsoft.com/office/officeart/2005/8/layout/cycle3"/>
    <dgm:cxn modelId="{66C069B1-B622-2D4B-8B42-8E74A02CD4FC}" type="presOf" srcId="{BCCE3A88-39F0-4B07-AE85-477D29E1E80C}" destId="{9D313F16-02AC-DD47-BD10-6B3707E0900C}" srcOrd="0" destOrd="0" presId="urn:microsoft.com/office/officeart/2005/8/layout/cycle3"/>
    <dgm:cxn modelId="{82B960C0-0C83-4E9F-877C-697B35503475}" srcId="{D3D64A95-C069-405D-B38A-4B229F08DE45}" destId="{A457563B-077D-4EFB-9A5F-9146F688FF25}" srcOrd="4" destOrd="0" parTransId="{FD4844E7-B74E-47F7-A830-133AD42B5258}" sibTransId="{66C2D96C-FB8A-4641-A0E3-4082EFDFEB92}"/>
    <dgm:cxn modelId="{3EF275C3-E50A-4CED-9218-6E99762A2524}" srcId="{D3D64A95-C069-405D-B38A-4B229F08DE45}" destId="{1988B772-8007-488F-B1EE-61C872912CE6}" srcOrd="1" destOrd="0" parTransId="{76D7C2EC-E055-4475-BC9A-4140A9E91F80}" sibTransId="{3218B399-FB71-4A58-BE3B-68C3D8D19E42}"/>
    <dgm:cxn modelId="{6B0F93C7-0090-F843-A9E7-E8A1A9C325A8}" type="presOf" srcId="{F913C0D7-B840-404D-BB13-E73D2275A749}" destId="{18E8E2D8-F9BE-E644-9FEE-666B8FD29B4C}" srcOrd="0" destOrd="0" presId="urn:microsoft.com/office/officeart/2005/8/layout/cycle3"/>
    <dgm:cxn modelId="{5939BAD3-4CDE-694E-A3E8-734DF90AD0CD}" type="presOf" srcId="{D3D64A95-C069-405D-B38A-4B229F08DE45}" destId="{A1820F54-0861-9D4F-BC1A-C787A6DDC5F0}" srcOrd="0" destOrd="0" presId="urn:microsoft.com/office/officeart/2005/8/layout/cycle3"/>
    <dgm:cxn modelId="{F61CD7DE-54E7-4EA4-ADCC-19091E95DCA0}" srcId="{D3D64A95-C069-405D-B38A-4B229F08DE45}" destId="{BCCE3A88-39F0-4B07-AE85-477D29E1E80C}" srcOrd="5" destOrd="0" parTransId="{001BB269-A37E-48E0-B610-75C5C1ED01E3}" sibTransId="{110321FB-74FC-4C29-BFB5-B0AA6E35F15C}"/>
    <dgm:cxn modelId="{EE35EB57-2A26-1643-9F47-F1FDAFC65ADE}" type="presParOf" srcId="{A1820F54-0861-9D4F-BC1A-C787A6DDC5F0}" destId="{79DCC0C3-1066-CC4C-A1BB-2A1CF302A2E8}" srcOrd="0" destOrd="0" presId="urn:microsoft.com/office/officeart/2005/8/layout/cycle3"/>
    <dgm:cxn modelId="{66D1192E-B1C9-9440-9A98-3FFDFB44300E}" type="presParOf" srcId="{79DCC0C3-1066-CC4C-A1BB-2A1CF302A2E8}" destId="{176C77FF-0BC0-724A-AF63-9C46BB6A7A79}" srcOrd="0" destOrd="0" presId="urn:microsoft.com/office/officeart/2005/8/layout/cycle3"/>
    <dgm:cxn modelId="{D1991FAB-DA09-1441-8026-211EC8763120}" type="presParOf" srcId="{79DCC0C3-1066-CC4C-A1BB-2A1CF302A2E8}" destId="{2FCB4052-CD4F-184A-8575-9B5798BE501C}" srcOrd="1" destOrd="0" presId="urn:microsoft.com/office/officeart/2005/8/layout/cycle3"/>
    <dgm:cxn modelId="{58F50B29-C56D-114D-8C4C-D0A860219274}" type="presParOf" srcId="{79DCC0C3-1066-CC4C-A1BB-2A1CF302A2E8}" destId="{440DABEC-B7C2-3E46-B017-152AE1EB0BD4}" srcOrd="2" destOrd="0" presId="urn:microsoft.com/office/officeart/2005/8/layout/cycle3"/>
    <dgm:cxn modelId="{859961CF-898B-5D42-85CA-2FBE38946881}" type="presParOf" srcId="{79DCC0C3-1066-CC4C-A1BB-2A1CF302A2E8}" destId="{6D3D972E-92C2-074B-ACA3-64D253BAA394}" srcOrd="3" destOrd="0" presId="urn:microsoft.com/office/officeart/2005/8/layout/cycle3"/>
    <dgm:cxn modelId="{7615CC6C-A3FE-DA44-9A5A-01C85789D13B}" type="presParOf" srcId="{79DCC0C3-1066-CC4C-A1BB-2A1CF302A2E8}" destId="{18E8E2D8-F9BE-E644-9FEE-666B8FD29B4C}" srcOrd="4" destOrd="0" presId="urn:microsoft.com/office/officeart/2005/8/layout/cycle3"/>
    <dgm:cxn modelId="{7C97D9B2-D69D-764B-9A24-F37929732E59}" type="presParOf" srcId="{79DCC0C3-1066-CC4C-A1BB-2A1CF302A2E8}" destId="{9DB0247B-7F49-C441-97BE-2CC85F6F7BC5}" srcOrd="5" destOrd="0" presId="urn:microsoft.com/office/officeart/2005/8/layout/cycle3"/>
    <dgm:cxn modelId="{2D1A8236-063F-E14C-AEBC-1CC647913E5E}" type="presParOf" srcId="{79DCC0C3-1066-CC4C-A1BB-2A1CF302A2E8}" destId="{9D313F16-02AC-DD47-BD10-6B3707E0900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7F934B-AA57-4533-8736-355951A776A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CB2B8D-8688-43EF-B0C6-1D68044C5A73}">
      <dgm:prSet custT="1"/>
      <dgm:spPr>
        <a:solidFill>
          <a:schemeClr val="tx1"/>
        </a:solidFill>
      </dgm:spPr>
      <dgm:t>
        <a:bodyPr/>
        <a:lstStyle/>
        <a:p>
          <a:r>
            <a:rPr lang="en-US" sz="2400" baseline="0"/>
            <a:t>Performance and targets </a:t>
          </a:r>
          <a:endParaRPr lang="en-US" sz="2400"/>
        </a:p>
      </dgm:t>
    </dgm:pt>
    <dgm:pt modelId="{057C7B2B-81A6-4E22-9988-6D5EB7AD09E3}" type="parTrans" cxnId="{3109F688-3D37-440D-A6F0-0CAA38B0AC2F}">
      <dgm:prSet/>
      <dgm:spPr/>
      <dgm:t>
        <a:bodyPr/>
        <a:lstStyle/>
        <a:p>
          <a:endParaRPr lang="en-US" sz="2400"/>
        </a:p>
      </dgm:t>
    </dgm:pt>
    <dgm:pt modelId="{A7D55DA6-0407-466C-83C8-5EE5D0697B0B}" type="sibTrans" cxnId="{3109F688-3D37-440D-A6F0-0CAA38B0AC2F}">
      <dgm:prSet custT="1"/>
      <dgm:spPr/>
      <dgm:t>
        <a:bodyPr/>
        <a:lstStyle/>
        <a:p>
          <a:endParaRPr lang="en-US" sz="700"/>
        </a:p>
      </dgm:t>
    </dgm:pt>
    <dgm:pt modelId="{659ED53A-553E-4249-9721-1A2DFEF6A326}">
      <dgm:prSet custT="1"/>
      <dgm:spPr>
        <a:solidFill>
          <a:schemeClr val="tx1"/>
        </a:solidFill>
      </dgm:spPr>
      <dgm:t>
        <a:bodyPr/>
        <a:lstStyle/>
        <a:p>
          <a:r>
            <a:rPr lang="en-US" sz="2400" baseline="0"/>
            <a:t>Get educated </a:t>
          </a:r>
          <a:endParaRPr lang="en-US" sz="2400"/>
        </a:p>
      </dgm:t>
    </dgm:pt>
    <dgm:pt modelId="{9D79C872-4451-4313-8468-8A7FA9F14178}" type="parTrans" cxnId="{5EED39B3-A71D-46E6-9B8A-E16C0A60157F}">
      <dgm:prSet/>
      <dgm:spPr/>
      <dgm:t>
        <a:bodyPr/>
        <a:lstStyle/>
        <a:p>
          <a:endParaRPr lang="en-US" sz="2400"/>
        </a:p>
      </dgm:t>
    </dgm:pt>
    <dgm:pt modelId="{C6CD8134-B3BF-4ACC-944E-BE4C36C05977}" type="sibTrans" cxnId="{5EED39B3-A71D-46E6-9B8A-E16C0A60157F}">
      <dgm:prSet custT="1"/>
      <dgm:spPr/>
      <dgm:t>
        <a:bodyPr/>
        <a:lstStyle/>
        <a:p>
          <a:endParaRPr lang="en-US" sz="700"/>
        </a:p>
      </dgm:t>
    </dgm:pt>
    <dgm:pt modelId="{CACCC296-FCE5-4A16-B9C6-DE7DB1FC2449}">
      <dgm:prSet custT="1"/>
      <dgm:spPr>
        <a:solidFill>
          <a:schemeClr val="tx1"/>
        </a:solidFill>
      </dgm:spPr>
      <dgm:t>
        <a:bodyPr/>
        <a:lstStyle/>
        <a:p>
          <a:r>
            <a:rPr lang="en-US" sz="2400" baseline="0"/>
            <a:t>Open conversations </a:t>
          </a:r>
          <a:endParaRPr lang="en-US" sz="2400"/>
        </a:p>
      </dgm:t>
    </dgm:pt>
    <dgm:pt modelId="{6A99A2EF-B5C9-4E86-AC25-428E8B76D4ED}" type="parTrans" cxnId="{9F611F5B-240C-48CC-A48B-3C584573AEE0}">
      <dgm:prSet/>
      <dgm:spPr/>
      <dgm:t>
        <a:bodyPr/>
        <a:lstStyle/>
        <a:p>
          <a:endParaRPr lang="en-US" sz="2400"/>
        </a:p>
      </dgm:t>
    </dgm:pt>
    <dgm:pt modelId="{AC66E752-F6D3-486D-BD8D-8C6DB8EDF964}" type="sibTrans" cxnId="{9F611F5B-240C-48CC-A48B-3C584573AEE0}">
      <dgm:prSet custT="1"/>
      <dgm:spPr/>
      <dgm:t>
        <a:bodyPr/>
        <a:lstStyle/>
        <a:p>
          <a:endParaRPr lang="en-US" sz="700"/>
        </a:p>
      </dgm:t>
    </dgm:pt>
    <dgm:pt modelId="{18BF1559-8B33-4629-9E00-F97CF3277582}">
      <dgm:prSet custT="1"/>
      <dgm:spPr>
        <a:solidFill>
          <a:schemeClr val="tx1"/>
        </a:solidFill>
      </dgm:spPr>
      <dgm:t>
        <a:bodyPr/>
        <a:lstStyle/>
        <a:p>
          <a:r>
            <a:rPr lang="en-US" sz="2400" baseline="0"/>
            <a:t>Reviewing and feedback </a:t>
          </a:r>
          <a:endParaRPr lang="en-US" sz="2400"/>
        </a:p>
      </dgm:t>
    </dgm:pt>
    <dgm:pt modelId="{2AA9F81B-2025-4D95-93A3-EA685A660C81}" type="parTrans" cxnId="{005CC37D-5717-4EDD-A174-55EA6DC744E7}">
      <dgm:prSet/>
      <dgm:spPr/>
      <dgm:t>
        <a:bodyPr/>
        <a:lstStyle/>
        <a:p>
          <a:endParaRPr lang="en-US" sz="2400"/>
        </a:p>
      </dgm:t>
    </dgm:pt>
    <dgm:pt modelId="{E667D9E1-4D09-402E-9C96-2B70F9173B3B}" type="sibTrans" cxnId="{005CC37D-5717-4EDD-A174-55EA6DC744E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700"/>
        </a:p>
      </dgm:t>
    </dgm:pt>
    <dgm:pt modelId="{9C49E860-AE78-4238-BB0E-0E163B86995B}">
      <dgm:prSet custT="1"/>
      <dgm:spPr>
        <a:solidFill>
          <a:schemeClr val="tx1"/>
        </a:solidFill>
      </dgm:spPr>
      <dgm:t>
        <a:bodyPr/>
        <a:lstStyle/>
        <a:p>
          <a:r>
            <a:rPr lang="en-US" sz="2400" baseline="0"/>
            <a:t>Provide clarity </a:t>
          </a:r>
          <a:endParaRPr lang="en-US" sz="2400"/>
        </a:p>
      </dgm:t>
    </dgm:pt>
    <dgm:pt modelId="{BE618474-3D51-441A-91C0-89F49FD2539A}" type="parTrans" cxnId="{7A951285-B3C9-4BD0-8D5C-C914685FEDE6}">
      <dgm:prSet/>
      <dgm:spPr/>
      <dgm:t>
        <a:bodyPr/>
        <a:lstStyle/>
        <a:p>
          <a:endParaRPr lang="en-US" sz="2400"/>
        </a:p>
      </dgm:t>
    </dgm:pt>
    <dgm:pt modelId="{4741483B-94BB-4894-83FE-1EBF78C242B7}" type="sibTrans" cxnId="{7A951285-B3C9-4BD0-8D5C-C914685FEDE6}">
      <dgm:prSet custT="1"/>
      <dgm:spPr/>
      <dgm:t>
        <a:bodyPr/>
        <a:lstStyle/>
        <a:p>
          <a:endParaRPr lang="en-US" sz="700"/>
        </a:p>
      </dgm:t>
    </dgm:pt>
    <dgm:pt modelId="{F37F11BF-96AF-4B91-9E23-B125193049E7}">
      <dgm:prSet custT="1"/>
      <dgm:spPr>
        <a:solidFill>
          <a:schemeClr val="tx1"/>
        </a:solidFill>
      </dgm:spPr>
      <dgm:t>
        <a:bodyPr/>
        <a:lstStyle/>
        <a:p>
          <a:r>
            <a:rPr lang="en-US" sz="2400" baseline="0"/>
            <a:t>Be proactive </a:t>
          </a:r>
          <a:endParaRPr lang="en-US" sz="2400"/>
        </a:p>
      </dgm:t>
    </dgm:pt>
    <dgm:pt modelId="{EA19A19F-93C1-4DEE-9B1E-DECF9137B0A7}" type="parTrans" cxnId="{D12D7228-322A-40E4-B167-CE5BBC307482}">
      <dgm:prSet/>
      <dgm:spPr/>
      <dgm:t>
        <a:bodyPr/>
        <a:lstStyle/>
        <a:p>
          <a:endParaRPr lang="en-US" sz="2400"/>
        </a:p>
      </dgm:t>
    </dgm:pt>
    <dgm:pt modelId="{6694FE25-F50D-4195-AE80-7CF1FDF08CB7}" type="sibTrans" cxnId="{D12D7228-322A-40E4-B167-CE5BBC307482}">
      <dgm:prSet custT="1"/>
      <dgm:spPr/>
      <dgm:t>
        <a:bodyPr/>
        <a:lstStyle/>
        <a:p>
          <a:endParaRPr lang="en-US" sz="700"/>
        </a:p>
      </dgm:t>
    </dgm:pt>
    <dgm:pt modelId="{26994146-C944-4756-8952-2A709B1561B7}">
      <dgm:prSet custT="1"/>
      <dgm:spPr>
        <a:solidFill>
          <a:schemeClr val="tx1"/>
        </a:solidFill>
      </dgm:spPr>
      <dgm:t>
        <a:bodyPr/>
        <a:lstStyle/>
        <a:p>
          <a:r>
            <a:rPr lang="en-US" sz="2400" baseline="0"/>
            <a:t>Flexibility </a:t>
          </a:r>
          <a:endParaRPr lang="en-US" sz="2400"/>
        </a:p>
      </dgm:t>
    </dgm:pt>
    <dgm:pt modelId="{E461239C-CB09-4FA1-A1B3-4F665323C357}" type="parTrans" cxnId="{BE4206B4-5560-4894-8421-BF686D162A38}">
      <dgm:prSet/>
      <dgm:spPr/>
      <dgm:t>
        <a:bodyPr/>
        <a:lstStyle/>
        <a:p>
          <a:endParaRPr lang="en-US" sz="2400"/>
        </a:p>
      </dgm:t>
    </dgm:pt>
    <dgm:pt modelId="{8F3D937F-97DA-414A-8D96-50DBEC760B83}" type="sibTrans" cxnId="{BE4206B4-5560-4894-8421-BF686D162A38}">
      <dgm:prSet custT="1"/>
      <dgm:spPr/>
      <dgm:t>
        <a:bodyPr/>
        <a:lstStyle/>
        <a:p>
          <a:endParaRPr lang="en-US" sz="700"/>
        </a:p>
      </dgm:t>
    </dgm:pt>
    <dgm:pt modelId="{C89B782E-F2B0-4B7D-95F9-542DD74FCE10}">
      <dgm:prSet custT="1"/>
      <dgm:spPr>
        <a:solidFill>
          <a:schemeClr val="tx1"/>
        </a:solidFill>
      </dgm:spPr>
      <dgm:t>
        <a:bodyPr/>
        <a:lstStyle/>
        <a:p>
          <a:r>
            <a:rPr lang="en-US" sz="2400" dirty="0"/>
            <a:t>Sensory-friendly</a:t>
          </a:r>
        </a:p>
      </dgm:t>
    </dgm:pt>
    <dgm:pt modelId="{5ACA1F93-408A-4261-BF84-2155BAAD968B}" type="parTrans" cxnId="{47EDB58D-9530-4D08-8A9F-097CDD285FCF}">
      <dgm:prSet/>
      <dgm:spPr/>
      <dgm:t>
        <a:bodyPr/>
        <a:lstStyle/>
        <a:p>
          <a:endParaRPr lang="en-US" sz="2400"/>
        </a:p>
      </dgm:t>
    </dgm:pt>
    <dgm:pt modelId="{0F1AEA77-EDE2-415D-9C56-09212EAB6789}" type="sibTrans" cxnId="{47EDB58D-9530-4D08-8A9F-097CDD285F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700"/>
        </a:p>
      </dgm:t>
    </dgm:pt>
    <dgm:pt modelId="{0D9D3143-4E2B-4043-A8FB-9A8B3BC622BC}">
      <dgm:prSet custT="1"/>
      <dgm:spPr>
        <a:solidFill>
          <a:schemeClr val="tx1"/>
        </a:solidFill>
      </dgm:spPr>
      <dgm:t>
        <a:bodyPr/>
        <a:lstStyle/>
        <a:p>
          <a:r>
            <a:rPr lang="en-US" sz="2400" baseline="0" dirty="0"/>
            <a:t>Remember to tailor to the individual! </a:t>
          </a:r>
          <a:endParaRPr lang="en-US" sz="2400" dirty="0"/>
        </a:p>
      </dgm:t>
    </dgm:pt>
    <dgm:pt modelId="{B676E583-D819-43A9-9FC7-75DFC937CB4E}" type="parTrans" cxnId="{B0535A05-7833-4BEB-A467-165E021C7DA2}">
      <dgm:prSet/>
      <dgm:spPr/>
      <dgm:t>
        <a:bodyPr/>
        <a:lstStyle/>
        <a:p>
          <a:endParaRPr lang="en-US" sz="2400"/>
        </a:p>
      </dgm:t>
    </dgm:pt>
    <dgm:pt modelId="{5A1013A1-F719-41A3-B521-A97CB3C87787}" type="sibTrans" cxnId="{B0535A05-7833-4BEB-A467-165E021C7DA2}">
      <dgm:prSet/>
      <dgm:spPr/>
      <dgm:t>
        <a:bodyPr/>
        <a:lstStyle/>
        <a:p>
          <a:endParaRPr lang="en-US" sz="2400"/>
        </a:p>
      </dgm:t>
    </dgm:pt>
    <dgm:pt modelId="{FBA35519-B691-DC4F-82E4-19633F3364D5}" type="pres">
      <dgm:prSet presAssocID="{087F934B-AA57-4533-8736-355951A776AD}" presName="Name0" presStyleCnt="0">
        <dgm:presLayoutVars>
          <dgm:dir/>
          <dgm:resizeHandles val="exact"/>
        </dgm:presLayoutVars>
      </dgm:prSet>
      <dgm:spPr/>
    </dgm:pt>
    <dgm:pt modelId="{BB83F04D-B151-EC49-B541-6587BE2EBB84}" type="pres">
      <dgm:prSet presAssocID="{79CB2B8D-8688-43EF-B0C6-1D68044C5A73}" presName="node" presStyleLbl="node1" presStyleIdx="0" presStyleCnt="9">
        <dgm:presLayoutVars>
          <dgm:bulletEnabled val="1"/>
        </dgm:presLayoutVars>
      </dgm:prSet>
      <dgm:spPr/>
    </dgm:pt>
    <dgm:pt modelId="{A01921EA-2DC1-4949-B73E-EF2D9DAA57C0}" type="pres">
      <dgm:prSet presAssocID="{A7D55DA6-0407-466C-83C8-5EE5D0697B0B}" presName="sibTrans" presStyleLbl="sibTrans1D1" presStyleIdx="0" presStyleCnt="8"/>
      <dgm:spPr/>
    </dgm:pt>
    <dgm:pt modelId="{FE3D76CB-071F-7B48-AD6B-2ECA35C1F40F}" type="pres">
      <dgm:prSet presAssocID="{A7D55DA6-0407-466C-83C8-5EE5D0697B0B}" presName="connectorText" presStyleLbl="sibTrans1D1" presStyleIdx="0" presStyleCnt="8"/>
      <dgm:spPr/>
    </dgm:pt>
    <dgm:pt modelId="{2AC0838E-60BC-AE41-AD4F-B40403F85C49}" type="pres">
      <dgm:prSet presAssocID="{659ED53A-553E-4249-9721-1A2DFEF6A326}" presName="node" presStyleLbl="node1" presStyleIdx="1" presStyleCnt="9" custLinFactNeighborX="1526" custLinFactNeighborY="758">
        <dgm:presLayoutVars>
          <dgm:bulletEnabled val="1"/>
        </dgm:presLayoutVars>
      </dgm:prSet>
      <dgm:spPr/>
    </dgm:pt>
    <dgm:pt modelId="{33E39FD3-FD26-9742-9109-ECE7AA4187CB}" type="pres">
      <dgm:prSet presAssocID="{C6CD8134-B3BF-4ACC-944E-BE4C36C05977}" presName="sibTrans" presStyleLbl="sibTrans1D1" presStyleIdx="1" presStyleCnt="8"/>
      <dgm:spPr/>
    </dgm:pt>
    <dgm:pt modelId="{E4EA09CF-C156-D54C-AC58-06B202C214CC}" type="pres">
      <dgm:prSet presAssocID="{C6CD8134-B3BF-4ACC-944E-BE4C36C05977}" presName="connectorText" presStyleLbl="sibTrans1D1" presStyleIdx="1" presStyleCnt="8"/>
      <dgm:spPr/>
    </dgm:pt>
    <dgm:pt modelId="{BFD00DC8-EA12-4B49-ABF1-0462A5DBF253}" type="pres">
      <dgm:prSet presAssocID="{CACCC296-FCE5-4A16-B9C6-DE7DB1FC2449}" presName="node" presStyleLbl="node1" presStyleIdx="2" presStyleCnt="9">
        <dgm:presLayoutVars>
          <dgm:bulletEnabled val="1"/>
        </dgm:presLayoutVars>
      </dgm:prSet>
      <dgm:spPr/>
    </dgm:pt>
    <dgm:pt modelId="{6E3B7C7F-F861-DE4E-8D10-45472F116863}" type="pres">
      <dgm:prSet presAssocID="{AC66E752-F6D3-486D-BD8D-8C6DB8EDF964}" presName="sibTrans" presStyleLbl="sibTrans1D1" presStyleIdx="2" presStyleCnt="8"/>
      <dgm:spPr/>
    </dgm:pt>
    <dgm:pt modelId="{506850B6-12BF-B147-A912-1E4737985701}" type="pres">
      <dgm:prSet presAssocID="{AC66E752-F6D3-486D-BD8D-8C6DB8EDF964}" presName="connectorText" presStyleLbl="sibTrans1D1" presStyleIdx="2" presStyleCnt="8"/>
      <dgm:spPr/>
    </dgm:pt>
    <dgm:pt modelId="{768F8288-C828-6447-8AB0-92FBCAD9AA41}" type="pres">
      <dgm:prSet presAssocID="{18BF1559-8B33-4629-9E00-F97CF3277582}" presName="node" presStyleLbl="node1" presStyleIdx="3" presStyleCnt="9">
        <dgm:presLayoutVars>
          <dgm:bulletEnabled val="1"/>
        </dgm:presLayoutVars>
      </dgm:prSet>
      <dgm:spPr/>
    </dgm:pt>
    <dgm:pt modelId="{98F65483-B6C7-444C-938A-92E384C78DBB}" type="pres">
      <dgm:prSet presAssocID="{E667D9E1-4D09-402E-9C96-2B70F9173B3B}" presName="sibTrans" presStyleLbl="sibTrans1D1" presStyleIdx="3" presStyleCnt="8"/>
      <dgm:spPr/>
    </dgm:pt>
    <dgm:pt modelId="{395B7C53-5D0B-294B-A1A7-6B05DAD84C21}" type="pres">
      <dgm:prSet presAssocID="{E667D9E1-4D09-402E-9C96-2B70F9173B3B}" presName="connectorText" presStyleLbl="sibTrans1D1" presStyleIdx="3" presStyleCnt="8"/>
      <dgm:spPr/>
    </dgm:pt>
    <dgm:pt modelId="{9763685D-72BD-6847-8828-0E89C39E73B5}" type="pres">
      <dgm:prSet presAssocID="{9C49E860-AE78-4238-BB0E-0E163B86995B}" presName="node" presStyleLbl="node1" presStyleIdx="4" presStyleCnt="9">
        <dgm:presLayoutVars>
          <dgm:bulletEnabled val="1"/>
        </dgm:presLayoutVars>
      </dgm:prSet>
      <dgm:spPr/>
    </dgm:pt>
    <dgm:pt modelId="{87551108-D742-5D4A-9C4E-722AB5E0CA85}" type="pres">
      <dgm:prSet presAssocID="{4741483B-94BB-4894-83FE-1EBF78C242B7}" presName="sibTrans" presStyleLbl="sibTrans1D1" presStyleIdx="4" presStyleCnt="8"/>
      <dgm:spPr/>
    </dgm:pt>
    <dgm:pt modelId="{AD00F99E-8A06-C84D-B648-204BEB54FAE4}" type="pres">
      <dgm:prSet presAssocID="{4741483B-94BB-4894-83FE-1EBF78C242B7}" presName="connectorText" presStyleLbl="sibTrans1D1" presStyleIdx="4" presStyleCnt="8"/>
      <dgm:spPr/>
    </dgm:pt>
    <dgm:pt modelId="{6B17208F-B018-3844-AECF-533EE559F1A3}" type="pres">
      <dgm:prSet presAssocID="{F37F11BF-96AF-4B91-9E23-B125193049E7}" presName="node" presStyleLbl="node1" presStyleIdx="5" presStyleCnt="9">
        <dgm:presLayoutVars>
          <dgm:bulletEnabled val="1"/>
        </dgm:presLayoutVars>
      </dgm:prSet>
      <dgm:spPr/>
    </dgm:pt>
    <dgm:pt modelId="{99635A2C-0F75-DC43-8E34-2A262A491E47}" type="pres">
      <dgm:prSet presAssocID="{6694FE25-F50D-4195-AE80-7CF1FDF08CB7}" presName="sibTrans" presStyleLbl="sibTrans1D1" presStyleIdx="5" presStyleCnt="8"/>
      <dgm:spPr/>
    </dgm:pt>
    <dgm:pt modelId="{1FC7E2F4-C25E-8343-B195-4D81AB221182}" type="pres">
      <dgm:prSet presAssocID="{6694FE25-F50D-4195-AE80-7CF1FDF08CB7}" presName="connectorText" presStyleLbl="sibTrans1D1" presStyleIdx="5" presStyleCnt="8"/>
      <dgm:spPr/>
    </dgm:pt>
    <dgm:pt modelId="{2167D983-5943-DC44-97BF-BC911784EA57}" type="pres">
      <dgm:prSet presAssocID="{26994146-C944-4756-8952-2A709B1561B7}" presName="node" presStyleLbl="node1" presStyleIdx="6" presStyleCnt="9">
        <dgm:presLayoutVars>
          <dgm:bulletEnabled val="1"/>
        </dgm:presLayoutVars>
      </dgm:prSet>
      <dgm:spPr/>
    </dgm:pt>
    <dgm:pt modelId="{AECCC016-4778-3C42-82FC-B75F5F75D3CA}" type="pres">
      <dgm:prSet presAssocID="{8F3D937F-97DA-414A-8D96-50DBEC760B83}" presName="sibTrans" presStyleLbl="sibTrans1D1" presStyleIdx="6" presStyleCnt="8"/>
      <dgm:spPr/>
    </dgm:pt>
    <dgm:pt modelId="{744CEB9A-7D99-2A47-8FF8-9A460CA88C84}" type="pres">
      <dgm:prSet presAssocID="{8F3D937F-97DA-414A-8D96-50DBEC760B83}" presName="connectorText" presStyleLbl="sibTrans1D1" presStyleIdx="6" presStyleCnt="8"/>
      <dgm:spPr/>
    </dgm:pt>
    <dgm:pt modelId="{E166A4F3-7EC7-FE46-AF57-C98DFE9D76DE}" type="pres">
      <dgm:prSet presAssocID="{C89B782E-F2B0-4B7D-95F9-542DD74FCE10}" presName="node" presStyleLbl="node1" presStyleIdx="7" presStyleCnt="9">
        <dgm:presLayoutVars>
          <dgm:bulletEnabled val="1"/>
        </dgm:presLayoutVars>
      </dgm:prSet>
      <dgm:spPr/>
    </dgm:pt>
    <dgm:pt modelId="{B0D8E0AB-EB41-384F-A04D-8C947D109B48}" type="pres">
      <dgm:prSet presAssocID="{0F1AEA77-EDE2-415D-9C56-09212EAB6789}" presName="sibTrans" presStyleLbl="sibTrans1D1" presStyleIdx="7" presStyleCnt="8"/>
      <dgm:spPr/>
    </dgm:pt>
    <dgm:pt modelId="{C779A76A-E85F-7D43-85C8-0789167B6CEB}" type="pres">
      <dgm:prSet presAssocID="{0F1AEA77-EDE2-415D-9C56-09212EAB6789}" presName="connectorText" presStyleLbl="sibTrans1D1" presStyleIdx="7" presStyleCnt="8"/>
      <dgm:spPr/>
    </dgm:pt>
    <dgm:pt modelId="{C5B1ECCD-391B-6241-AE33-17D1157939FA}" type="pres">
      <dgm:prSet presAssocID="{0D9D3143-4E2B-4043-A8FB-9A8B3BC622BC}" presName="node" presStyleLbl="node1" presStyleIdx="8" presStyleCnt="9">
        <dgm:presLayoutVars>
          <dgm:bulletEnabled val="1"/>
        </dgm:presLayoutVars>
      </dgm:prSet>
      <dgm:spPr/>
    </dgm:pt>
  </dgm:ptLst>
  <dgm:cxnLst>
    <dgm:cxn modelId="{B0535A05-7833-4BEB-A467-165E021C7DA2}" srcId="{087F934B-AA57-4533-8736-355951A776AD}" destId="{0D9D3143-4E2B-4043-A8FB-9A8B3BC622BC}" srcOrd="8" destOrd="0" parTransId="{B676E583-D819-43A9-9FC7-75DFC937CB4E}" sibTransId="{5A1013A1-F719-41A3-B521-A97CB3C87787}"/>
    <dgm:cxn modelId="{F085F00E-74EF-434B-BE33-B5FDF222B955}" type="presOf" srcId="{6694FE25-F50D-4195-AE80-7CF1FDF08CB7}" destId="{1FC7E2F4-C25E-8343-B195-4D81AB221182}" srcOrd="1" destOrd="0" presId="urn:microsoft.com/office/officeart/2016/7/layout/RepeatingBendingProcessNew"/>
    <dgm:cxn modelId="{B70D2412-0F30-5C4F-B223-A1CB967A9F09}" type="presOf" srcId="{F37F11BF-96AF-4B91-9E23-B125193049E7}" destId="{6B17208F-B018-3844-AECF-533EE559F1A3}" srcOrd="0" destOrd="0" presId="urn:microsoft.com/office/officeart/2016/7/layout/RepeatingBendingProcessNew"/>
    <dgm:cxn modelId="{66D8BA13-17B1-B74C-B2C6-E0C225B83FD4}" type="presOf" srcId="{C6CD8134-B3BF-4ACC-944E-BE4C36C05977}" destId="{33E39FD3-FD26-9742-9109-ECE7AA4187CB}" srcOrd="0" destOrd="0" presId="urn:microsoft.com/office/officeart/2016/7/layout/RepeatingBendingProcessNew"/>
    <dgm:cxn modelId="{5936EA13-D5CD-F74E-8C94-C31152F22EC2}" type="presOf" srcId="{8F3D937F-97DA-414A-8D96-50DBEC760B83}" destId="{744CEB9A-7D99-2A47-8FF8-9A460CA88C84}" srcOrd="1" destOrd="0" presId="urn:microsoft.com/office/officeart/2016/7/layout/RepeatingBendingProcessNew"/>
    <dgm:cxn modelId="{D12D7228-322A-40E4-B167-CE5BBC307482}" srcId="{087F934B-AA57-4533-8736-355951A776AD}" destId="{F37F11BF-96AF-4B91-9E23-B125193049E7}" srcOrd="5" destOrd="0" parTransId="{EA19A19F-93C1-4DEE-9B1E-DECF9137B0A7}" sibTransId="{6694FE25-F50D-4195-AE80-7CF1FDF08CB7}"/>
    <dgm:cxn modelId="{F5280F2A-FE7B-F242-8484-2FB4A0BA74BD}" type="presOf" srcId="{C6CD8134-B3BF-4ACC-944E-BE4C36C05977}" destId="{E4EA09CF-C156-D54C-AC58-06B202C214CC}" srcOrd="1" destOrd="0" presId="urn:microsoft.com/office/officeart/2016/7/layout/RepeatingBendingProcessNew"/>
    <dgm:cxn modelId="{A069482B-BAA0-314B-B08B-671E3FD9B8A3}" type="presOf" srcId="{18BF1559-8B33-4629-9E00-F97CF3277582}" destId="{768F8288-C828-6447-8AB0-92FBCAD9AA41}" srcOrd="0" destOrd="0" presId="urn:microsoft.com/office/officeart/2016/7/layout/RepeatingBendingProcessNew"/>
    <dgm:cxn modelId="{6754EB2E-B0F5-F849-A923-7510C1A3D413}" type="presOf" srcId="{4741483B-94BB-4894-83FE-1EBF78C242B7}" destId="{AD00F99E-8A06-C84D-B648-204BEB54FAE4}" srcOrd="1" destOrd="0" presId="urn:microsoft.com/office/officeart/2016/7/layout/RepeatingBendingProcessNew"/>
    <dgm:cxn modelId="{2A5C8E31-8CE2-CE47-A47B-0BA078332372}" type="presOf" srcId="{A7D55DA6-0407-466C-83C8-5EE5D0697B0B}" destId="{A01921EA-2DC1-4949-B73E-EF2D9DAA57C0}" srcOrd="0" destOrd="0" presId="urn:microsoft.com/office/officeart/2016/7/layout/RepeatingBendingProcessNew"/>
    <dgm:cxn modelId="{527BBB3E-CA42-C342-8E7D-5AC1DD5C0F47}" type="presOf" srcId="{0F1AEA77-EDE2-415D-9C56-09212EAB6789}" destId="{C779A76A-E85F-7D43-85C8-0789167B6CEB}" srcOrd="1" destOrd="0" presId="urn:microsoft.com/office/officeart/2016/7/layout/RepeatingBendingProcessNew"/>
    <dgm:cxn modelId="{9F611F5B-240C-48CC-A48B-3C584573AEE0}" srcId="{087F934B-AA57-4533-8736-355951A776AD}" destId="{CACCC296-FCE5-4A16-B9C6-DE7DB1FC2449}" srcOrd="2" destOrd="0" parTransId="{6A99A2EF-B5C9-4E86-AC25-428E8B76D4ED}" sibTransId="{AC66E752-F6D3-486D-BD8D-8C6DB8EDF964}"/>
    <dgm:cxn modelId="{3C5F0142-D51D-B346-94D3-BFD0A9E7966F}" type="presOf" srcId="{4741483B-94BB-4894-83FE-1EBF78C242B7}" destId="{87551108-D742-5D4A-9C4E-722AB5E0CA85}" srcOrd="0" destOrd="0" presId="urn:microsoft.com/office/officeart/2016/7/layout/RepeatingBendingProcessNew"/>
    <dgm:cxn modelId="{CDAF2045-41C1-D54F-8D23-56F0FA4A7772}" type="presOf" srcId="{E667D9E1-4D09-402E-9C96-2B70F9173B3B}" destId="{98F65483-B6C7-444C-938A-92E384C78DBB}" srcOrd="0" destOrd="0" presId="urn:microsoft.com/office/officeart/2016/7/layout/RepeatingBendingProcessNew"/>
    <dgm:cxn modelId="{DF58146F-BEF7-6848-A661-A3EA2E7BBEC9}" type="presOf" srcId="{8F3D937F-97DA-414A-8D96-50DBEC760B83}" destId="{AECCC016-4778-3C42-82FC-B75F5F75D3CA}" srcOrd="0" destOrd="0" presId="urn:microsoft.com/office/officeart/2016/7/layout/RepeatingBendingProcessNew"/>
    <dgm:cxn modelId="{09B5A74F-89AB-3341-B83C-3A920B04C7A6}" type="presOf" srcId="{087F934B-AA57-4533-8736-355951A776AD}" destId="{FBA35519-B691-DC4F-82E4-19633F3364D5}" srcOrd="0" destOrd="0" presId="urn:microsoft.com/office/officeart/2016/7/layout/RepeatingBendingProcessNew"/>
    <dgm:cxn modelId="{A7ADDF5A-BD51-3C44-8D38-73DC164BC5D9}" type="presOf" srcId="{79CB2B8D-8688-43EF-B0C6-1D68044C5A73}" destId="{BB83F04D-B151-EC49-B541-6587BE2EBB84}" srcOrd="0" destOrd="0" presId="urn:microsoft.com/office/officeart/2016/7/layout/RepeatingBendingProcessNew"/>
    <dgm:cxn modelId="{005CC37D-5717-4EDD-A174-55EA6DC744E7}" srcId="{087F934B-AA57-4533-8736-355951A776AD}" destId="{18BF1559-8B33-4629-9E00-F97CF3277582}" srcOrd="3" destOrd="0" parTransId="{2AA9F81B-2025-4D95-93A3-EA685A660C81}" sibTransId="{E667D9E1-4D09-402E-9C96-2B70F9173B3B}"/>
    <dgm:cxn modelId="{A7CDEC84-7A11-BA49-8C81-CBD0B5259B14}" type="presOf" srcId="{0D9D3143-4E2B-4043-A8FB-9A8B3BC622BC}" destId="{C5B1ECCD-391B-6241-AE33-17D1157939FA}" srcOrd="0" destOrd="0" presId="urn:microsoft.com/office/officeart/2016/7/layout/RepeatingBendingProcessNew"/>
    <dgm:cxn modelId="{7A951285-B3C9-4BD0-8D5C-C914685FEDE6}" srcId="{087F934B-AA57-4533-8736-355951A776AD}" destId="{9C49E860-AE78-4238-BB0E-0E163B86995B}" srcOrd="4" destOrd="0" parTransId="{BE618474-3D51-441A-91C0-89F49FD2539A}" sibTransId="{4741483B-94BB-4894-83FE-1EBF78C242B7}"/>
    <dgm:cxn modelId="{3109F688-3D37-440D-A6F0-0CAA38B0AC2F}" srcId="{087F934B-AA57-4533-8736-355951A776AD}" destId="{79CB2B8D-8688-43EF-B0C6-1D68044C5A73}" srcOrd="0" destOrd="0" parTransId="{057C7B2B-81A6-4E22-9988-6D5EB7AD09E3}" sibTransId="{A7D55DA6-0407-466C-83C8-5EE5D0697B0B}"/>
    <dgm:cxn modelId="{47EDB58D-9530-4D08-8A9F-097CDD285FCF}" srcId="{087F934B-AA57-4533-8736-355951A776AD}" destId="{C89B782E-F2B0-4B7D-95F9-542DD74FCE10}" srcOrd="7" destOrd="0" parTransId="{5ACA1F93-408A-4261-BF84-2155BAAD968B}" sibTransId="{0F1AEA77-EDE2-415D-9C56-09212EAB6789}"/>
    <dgm:cxn modelId="{DAA7D78F-A9AC-BB43-AD25-EF61E3966233}" type="presOf" srcId="{6694FE25-F50D-4195-AE80-7CF1FDF08CB7}" destId="{99635A2C-0F75-DC43-8E34-2A262A491E47}" srcOrd="0" destOrd="0" presId="urn:microsoft.com/office/officeart/2016/7/layout/RepeatingBendingProcessNew"/>
    <dgm:cxn modelId="{C1923B97-0F64-3547-940D-E41456B8A17A}" type="presOf" srcId="{CACCC296-FCE5-4A16-B9C6-DE7DB1FC2449}" destId="{BFD00DC8-EA12-4B49-ABF1-0462A5DBF253}" srcOrd="0" destOrd="0" presId="urn:microsoft.com/office/officeart/2016/7/layout/RepeatingBendingProcessNew"/>
    <dgm:cxn modelId="{5EED39B3-A71D-46E6-9B8A-E16C0A60157F}" srcId="{087F934B-AA57-4533-8736-355951A776AD}" destId="{659ED53A-553E-4249-9721-1A2DFEF6A326}" srcOrd="1" destOrd="0" parTransId="{9D79C872-4451-4313-8468-8A7FA9F14178}" sibTransId="{C6CD8134-B3BF-4ACC-944E-BE4C36C05977}"/>
    <dgm:cxn modelId="{BE4206B4-5560-4894-8421-BF686D162A38}" srcId="{087F934B-AA57-4533-8736-355951A776AD}" destId="{26994146-C944-4756-8952-2A709B1561B7}" srcOrd="6" destOrd="0" parTransId="{E461239C-CB09-4FA1-A1B3-4F665323C357}" sibTransId="{8F3D937F-97DA-414A-8D96-50DBEC760B83}"/>
    <dgm:cxn modelId="{7F6691BA-81A1-BA4D-A560-DFBF6411BBF6}" type="presOf" srcId="{C89B782E-F2B0-4B7D-95F9-542DD74FCE10}" destId="{E166A4F3-7EC7-FE46-AF57-C98DFE9D76DE}" srcOrd="0" destOrd="0" presId="urn:microsoft.com/office/officeart/2016/7/layout/RepeatingBendingProcessNew"/>
    <dgm:cxn modelId="{6CAE4DBC-5834-5E4F-AA00-24CDE1934597}" type="presOf" srcId="{AC66E752-F6D3-486D-BD8D-8C6DB8EDF964}" destId="{506850B6-12BF-B147-A912-1E4737985701}" srcOrd="1" destOrd="0" presId="urn:microsoft.com/office/officeart/2016/7/layout/RepeatingBendingProcessNew"/>
    <dgm:cxn modelId="{EAD55FBE-7582-3B47-A4D2-2D92A9C6FE9D}" type="presOf" srcId="{659ED53A-553E-4249-9721-1A2DFEF6A326}" destId="{2AC0838E-60BC-AE41-AD4F-B40403F85C49}" srcOrd="0" destOrd="0" presId="urn:microsoft.com/office/officeart/2016/7/layout/RepeatingBendingProcessNew"/>
    <dgm:cxn modelId="{E085C7C1-9F1F-EA4F-8503-7E8A12CA8AF1}" type="presOf" srcId="{A7D55DA6-0407-466C-83C8-5EE5D0697B0B}" destId="{FE3D76CB-071F-7B48-AD6B-2ECA35C1F40F}" srcOrd="1" destOrd="0" presId="urn:microsoft.com/office/officeart/2016/7/layout/RepeatingBendingProcessNew"/>
    <dgm:cxn modelId="{2B5F12CB-3D6E-E04A-84AA-916DE7DFED79}" type="presOf" srcId="{9C49E860-AE78-4238-BB0E-0E163B86995B}" destId="{9763685D-72BD-6847-8828-0E89C39E73B5}" srcOrd="0" destOrd="0" presId="urn:microsoft.com/office/officeart/2016/7/layout/RepeatingBendingProcessNew"/>
    <dgm:cxn modelId="{1294C5D6-060A-244E-A5AF-64B52D9E1AF6}" type="presOf" srcId="{0F1AEA77-EDE2-415D-9C56-09212EAB6789}" destId="{B0D8E0AB-EB41-384F-A04D-8C947D109B48}" srcOrd="0" destOrd="0" presId="urn:microsoft.com/office/officeart/2016/7/layout/RepeatingBendingProcessNew"/>
    <dgm:cxn modelId="{3C4926EE-C11F-E240-A6D8-AB14BA876FBD}" type="presOf" srcId="{AC66E752-F6D3-486D-BD8D-8C6DB8EDF964}" destId="{6E3B7C7F-F861-DE4E-8D10-45472F116863}" srcOrd="0" destOrd="0" presId="urn:microsoft.com/office/officeart/2016/7/layout/RepeatingBendingProcessNew"/>
    <dgm:cxn modelId="{3DD9ECFA-9E7A-064E-B401-6FF3C75F4C6F}" type="presOf" srcId="{26994146-C944-4756-8952-2A709B1561B7}" destId="{2167D983-5943-DC44-97BF-BC911784EA57}" srcOrd="0" destOrd="0" presId="urn:microsoft.com/office/officeart/2016/7/layout/RepeatingBendingProcessNew"/>
    <dgm:cxn modelId="{E06AE7FE-E307-E445-B672-26F73AC7B624}" type="presOf" srcId="{E667D9E1-4D09-402E-9C96-2B70F9173B3B}" destId="{395B7C53-5D0B-294B-A1A7-6B05DAD84C21}" srcOrd="1" destOrd="0" presId="urn:microsoft.com/office/officeart/2016/7/layout/RepeatingBendingProcessNew"/>
    <dgm:cxn modelId="{ABB6CFBF-183C-6B48-894A-A554B234A322}" type="presParOf" srcId="{FBA35519-B691-DC4F-82E4-19633F3364D5}" destId="{BB83F04D-B151-EC49-B541-6587BE2EBB84}" srcOrd="0" destOrd="0" presId="urn:microsoft.com/office/officeart/2016/7/layout/RepeatingBendingProcessNew"/>
    <dgm:cxn modelId="{735D8DD2-BC3C-BF4D-8BD6-B7E9367F7296}" type="presParOf" srcId="{FBA35519-B691-DC4F-82E4-19633F3364D5}" destId="{A01921EA-2DC1-4949-B73E-EF2D9DAA57C0}" srcOrd="1" destOrd="0" presId="urn:microsoft.com/office/officeart/2016/7/layout/RepeatingBendingProcessNew"/>
    <dgm:cxn modelId="{AC3F19BA-E319-8044-85CC-4A1CC7F3BB51}" type="presParOf" srcId="{A01921EA-2DC1-4949-B73E-EF2D9DAA57C0}" destId="{FE3D76CB-071F-7B48-AD6B-2ECA35C1F40F}" srcOrd="0" destOrd="0" presId="urn:microsoft.com/office/officeart/2016/7/layout/RepeatingBendingProcessNew"/>
    <dgm:cxn modelId="{BF199883-EE7A-C848-98F4-A3E04F15D876}" type="presParOf" srcId="{FBA35519-B691-DC4F-82E4-19633F3364D5}" destId="{2AC0838E-60BC-AE41-AD4F-B40403F85C49}" srcOrd="2" destOrd="0" presId="urn:microsoft.com/office/officeart/2016/7/layout/RepeatingBendingProcessNew"/>
    <dgm:cxn modelId="{F201D59E-A34C-0C40-B7D5-7D6B8F597CB9}" type="presParOf" srcId="{FBA35519-B691-DC4F-82E4-19633F3364D5}" destId="{33E39FD3-FD26-9742-9109-ECE7AA4187CB}" srcOrd="3" destOrd="0" presId="urn:microsoft.com/office/officeart/2016/7/layout/RepeatingBendingProcessNew"/>
    <dgm:cxn modelId="{55249A21-BA6D-9F4D-9CC2-B3FE63FB0DF4}" type="presParOf" srcId="{33E39FD3-FD26-9742-9109-ECE7AA4187CB}" destId="{E4EA09CF-C156-D54C-AC58-06B202C214CC}" srcOrd="0" destOrd="0" presId="urn:microsoft.com/office/officeart/2016/7/layout/RepeatingBendingProcessNew"/>
    <dgm:cxn modelId="{E5ADF7B8-9784-EA47-AE58-938DFC03B4CD}" type="presParOf" srcId="{FBA35519-B691-DC4F-82E4-19633F3364D5}" destId="{BFD00DC8-EA12-4B49-ABF1-0462A5DBF253}" srcOrd="4" destOrd="0" presId="urn:microsoft.com/office/officeart/2016/7/layout/RepeatingBendingProcessNew"/>
    <dgm:cxn modelId="{F5CAC26B-FF86-0243-9DBB-C1987BE9B9FF}" type="presParOf" srcId="{FBA35519-B691-DC4F-82E4-19633F3364D5}" destId="{6E3B7C7F-F861-DE4E-8D10-45472F116863}" srcOrd="5" destOrd="0" presId="urn:microsoft.com/office/officeart/2016/7/layout/RepeatingBendingProcessNew"/>
    <dgm:cxn modelId="{6095C813-75CA-4D43-B647-88A98A9DD84A}" type="presParOf" srcId="{6E3B7C7F-F861-DE4E-8D10-45472F116863}" destId="{506850B6-12BF-B147-A912-1E4737985701}" srcOrd="0" destOrd="0" presId="urn:microsoft.com/office/officeart/2016/7/layout/RepeatingBendingProcessNew"/>
    <dgm:cxn modelId="{61987BBB-58A2-3C46-B5E6-A707EA1BB099}" type="presParOf" srcId="{FBA35519-B691-DC4F-82E4-19633F3364D5}" destId="{768F8288-C828-6447-8AB0-92FBCAD9AA41}" srcOrd="6" destOrd="0" presId="urn:microsoft.com/office/officeart/2016/7/layout/RepeatingBendingProcessNew"/>
    <dgm:cxn modelId="{A0339B1E-61AF-9B47-AB6F-9317FBEF6E5E}" type="presParOf" srcId="{FBA35519-B691-DC4F-82E4-19633F3364D5}" destId="{98F65483-B6C7-444C-938A-92E384C78DBB}" srcOrd="7" destOrd="0" presId="urn:microsoft.com/office/officeart/2016/7/layout/RepeatingBendingProcessNew"/>
    <dgm:cxn modelId="{705599F9-6545-AF45-A4A5-6D0536F249F2}" type="presParOf" srcId="{98F65483-B6C7-444C-938A-92E384C78DBB}" destId="{395B7C53-5D0B-294B-A1A7-6B05DAD84C21}" srcOrd="0" destOrd="0" presId="urn:microsoft.com/office/officeart/2016/7/layout/RepeatingBendingProcessNew"/>
    <dgm:cxn modelId="{5F8408E3-B161-AA49-B165-070FE38C2B78}" type="presParOf" srcId="{FBA35519-B691-DC4F-82E4-19633F3364D5}" destId="{9763685D-72BD-6847-8828-0E89C39E73B5}" srcOrd="8" destOrd="0" presId="urn:microsoft.com/office/officeart/2016/7/layout/RepeatingBendingProcessNew"/>
    <dgm:cxn modelId="{67660D73-111D-1245-A0B6-868B5F4250CB}" type="presParOf" srcId="{FBA35519-B691-DC4F-82E4-19633F3364D5}" destId="{87551108-D742-5D4A-9C4E-722AB5E0CA85}" srcOrd="9" destOrd="0" presId="urn:microsoft.com/office/officeart/2016/7/layout/RepeatingBendingProcessNew"/>
    <dgm:cxn modelId="{0E3E7AAC-1EBE-624E-8585-15D50BA8D86C}" type="presParOf" srcId="{87551108-D742-5D4A-9C4E-722AB5E0CA85}" destId="{AD00F99E-8A06-C84D-B648-204BEB54FAE4}" srcOrd="0" destOrd="0" presId="urn:microsoft.com/office/officeart/2016/7/layout/RepeatingBendingProcessNew"/>
    <dgm:cxn modelId="{7460D560-A4AF-2641-9188-CAFB9766092D}" type="presParOf" srcId="{FBA35519-B691-DC4F-82E4-19633F3364D5}" destId="{6B17208F-B018-3844-AECF-533EE559F1A3}" srcOrd="10" destOrd="0" presId="urn:microsoft.com/office/officeart/2016/7/layout/RepeatingBendingProcessNew"/>
    <dgm:cxn modelId="{C5D35191-8FAD-DD40-BC1A-3ABC2387E51E}" type="presParOf" srcId="{FBA35519-B691-DC4F-82E4-19633F3364D5}" destId="{99635A2C-0F75-DC43-8E34-2A262A491E47}" srcOrd="11" destOrd="0" presId="urn:microsoft.com/office/officeart/2016/7/layout/RepeatingBendingProcessNew"/>
    <dgm:cxn modelId="{1D4ADB14-6225-1341-8AF5-FAC9D6E1E03E}" type="presParOf" srcId="{99635A2C-0F75-DC43-8E34-2A262A491E47}" destId="{1FC7E2F4-C25E-8343-B195-4D81AB221182}" srcOrd="0" destOrd="0" presId="urn:microsoft.com/office/officeart/2016/7/layout/RepeatingBendingProcessNew"/>
    <dgm:cxn modelId="{7F544A71-DFE2-5D4E-94C8-3A95247E8606}" type="presParOf" srcId="{FBA35519-B691-DC4F-82E4-19633F3364D5}" destId="{2167D983-5943-DC44-97BF-BC911784EA57}" srcOrd="12" destOrd="0" presId="urn:microsoft.com/office/officeart/2016/7/layout/RepeatingBendingProcessNew"/>
    <dgm:cxn modelId="{EE99956A-55F0-954E-ABF9-9126CFEEDC43}" type="presParOf" srcId="{FBA35519-B691-DC4F-82E4-19633F3364D5}" destId="{AECCC016-4778-3C42-82FC-B75F5F75D3CA}" srcOrd="13" destOrd="0" presId="urn:microsoft.com/office/officeart/2016/7/layout/RepeatingBendingProcessNew"/>
    <dgm:cxn modelId="{4B0F4A76-B2CB-2C4D-A2E4-D2EBE3495BEA}" type="presParOf" srcId="{AECCC016-4778-3C42-82FC-B75F5F75D3CA}" destId="{744CEB9A-7D99-2A47-8FF8-9A460CA88C84}" srcOrd="0" destOrd="0" presId="urn:microsoft.com/office/officeart/2016/7/layout/RepeatingBendingProcessNew"/>
    <dgm:cxn modelId="{CF38FFDB-1D9D-1441-96E1-59AD7E4B7AC8}" type="presParOf" srcId="{FBA35519-B691-DC4F-82E4-19633F3364D5}" destId="{E166A4F3-7EC7-FE46-AF57-C98DFE9D76DE}" srcOrd="14" destOrd="0" presId="urn:microsoft.com/office/officeart/2016/7/layout/RepeatingBendingProcessNew"/>
    <dgm:cxn modelId="{D2A11003-ABF6-3D45-9307-3D6E31CB3A15}" type="presParOf" srcId="{FBA35519-B691-DC4F-82E4-19633F3364D5}" destId="{B0D8E0AB-EB41-384F-A04D-8C947D109B48}" srcOrd="15" destOrd="0" presId="urn:microsoft.com/office/officeart/2016/7/layout/RepeatingBendingProcessNew"/>
    <dgm:cxn modelId="{5C96D058-20F5-2D4D-AE76-BECACEFF39CF}" type="presParOf" srcId="{B0D8E0AB-EB41-384F-A04D-8C947D109B48}" destId="{C779A76A-E85F-7D43-85C8-0789167B6CEB}" srcOrd="0" destOrd="0" presId="urn:microsoft.com/office/officeart/2016/7/layout/RepeatingBendingProcessNew"/>
    <dgm:cxn modelId="{A9D73C12-3145-2C40-8788-13EDCD6E5A73}" type="presParOf" srcId="{FBA35519-B691-DC4F-82E4-19633F3364D5}" destId="{C5B1ECCD-391B-6241-AE33-17D1157939FA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98E164-EE97-43F5-BA61-7A69EE512AA9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38A8FF-8073-4DC8-A6B0-947B37915523}">
      <dgm:prSet custT="1"/>
      <dgm:spPr/>
      <dgm:t>
        <a:bodyPr/>
        <a:lstStyle/>
        <a:p>
          <a:r>
            <a:rPr lang="en-US" sz="3600" b="1" dirty="0"/>
            <a:t>Find us</a:t>
          </a:r>
          <a:r>
            <a:rPr lang="en-US" sz="2000" b="1" dirty="0"/>
            <a:t>:</a:t>
          </a:r>
        </a:p>
      </dgm:t>
    </dgm:pt>
    <dgm:pt modelId="{52C5B72B-EEE9-47D6-B2C2-88F628970AD8}" type="parTrans" cxnId="{A0B3E2BE-E35C-4D77-9915-BFDB62DDB5AB}">
      <dgm:prSet/>
      <dgm:spPr/>
      <dgm:t>
        <a:bodyPr/>
        <a:lstStyle/>
        <a:p>
          <a:endParaRPr lang="en-US" sz="2400"/>
        </a:p>
      </dgm:t>
    </dgm:pt>
    <dgm:pt modelId="{EDC6909A-A2BF-4234-A143-3EDA6F5DB5C5}" type="sibTrans" cxnId="{A0B3E2BE-E35C-4D77-9915-BFDB62DDB5AB}">
      <dgm:prSet/>
      <dgm:spPr/>
      <dgm:t>
        <a:bodyPr/>
        <a:lstStyle/>
        <a:p>
          <a:endParaRPr lang="en-US" sz="2400"/>
        </a:p>
      </dgm:t>
    </dgm:pt>
    <dgm:pt modelId="{386A37D9-C840-4BC3-BEF1-C02D8C00EB70}">
      <dgm:prSet custT="1"/>
      <dgm:spPr/>
      <dgm:t>
        <a:bodyPr/>
        <a:lstStyle/>
        <a:p>
          <a:r>
            <a:rPr lang="en-US" sz="2000" b="1" dirty="0"/>
            <a:t> Instagram  </a:t>
          </a:r>
          <a:r>
            <a:rPr lang="en-US" sz="2000" u="sng" dirty="0"/>
            <a:t>@</a:t>
          </a:r>
          <a:r>
            <a:rPr lang="en-US" sz="2000" u="sng" dirty="0" err="1"/>
            <a:t>neurodiverselawyer</a:t>
          </a:r>
          <a:r>
            <a:rPr lang="en-US" sz="2000" u="sng" dirty="0"/>
            <a:t> </a:t>
          </a:r>
          <a:r>
            <a:rPr lang="en-US" sz="2000" dirty="0"/>
            <a:t>– help for aspiring and current ND lawyers and more info on how employers can be inclusive </a:t>
          </a:r>
        </a:p>
      </dgm:t>
    </dgm:pt>
    <dgm:pt modelId="{4992933D-7348-4259-A8CF-85A608DA5F1D}" type="parTrans" cxnId="{15537298-465B-4EE5-990D-E4A978B21819}">
      <dgm:prSet/>
      <dgm:spPr/>
      <dgm:t>
        <a:bodyPr/>
        <a:lstStyle/>
        <a:p>
          <a:endParaRPr lang="en-US" sz="2400"/>
        </a:p>
      </dgm:t>
    </dgm:pt>
    <dgm:pt modelId="{4942EB95-D180-405B-B285-8A5F8AD53616}" type="sibTrans" cxnId="{15537298-465B-4EE5-990D-E4A978B21819}">
      <dgm:prSet/>
      <dgm:spPr/>
      <dgm:t>
        <a:bodyPr/>
        <a:lstStyle/>
        <a:p>
          <a:endParaRPr lang="en-US" sz="2400"/>
        </a:p>
      </dgm:t>
    </dgm:pt>
    <dgm:pt modelId="{0A486C0A-DBA4-4E93-8460-D0C0A5B385F4}">
      <dgm:prSet custT="1"/>
      <dgm:spPr/>
      <dgm:t>
        <a:bodyPr/>
        <a:lstStyle/>
        <a:p>
          <a:r>
            <a:rPr lang="en-US" sz="2000" b="1" dirty="0"/>
            <a:t>Website – </a:t>
          </a:r>
          <a:r>
            <a:rPr lang="en-US" sz="2000" b="1" u="sng" dirty="0"/>
            <a:t>https://</a:t>
          </a:r>
          <a:r>
            <a:rPr lang="en-US" sz="2000" b="1" u="sng" dirty="0" err="1"/>
            <a:t>neurodiverselawyer.co.uk</a:t>
          </a:r>
          <a:r>
            <a:rPr lang="en-US" sz="2000" u="sng" dirty="0"/>
            <a:t> </a:t>
          </a:r>
        </a:p>
        <a:p>
          <a:r>
            <a:rPr lang="en-US" sz="2000" dirty="0"/>
            <a:t> Free resources for ND lawyers in recruitment, blog posts</a:t>
          </a:r>
        </a:p>
      </dgm:t>
    </dgm:pt>
    <dgm:pt modelId="{1F8B46DB-C311-4258-B6B6-4C716D0345C5}" type="parTrans" cxnId="{D27967A1-729D-4109-ACE7-4E0BF6ECAFAA}">
      <dgm:prSet/>
      <dgm:spPr/>
      <dgm:t>
        <a:bodyPr/>
        <a:lstStyle/>
        <a:p>
          <a:endParaRPr lang="en-US" sz="2400"/>
        </a:p>
      </dgm:t>
    </dgm:pt>
    <dgm:pt modelId="{09533F52-9DBF-4F19-A27A-2170AA0E3C20}" type="sibTrans" cxnId="{D27967A1-729D-4109-ACE7-4E0BF6ECAFAA}">
      <dgm:prSet/>
      <dgm:spPr/>
      <dgm:t>
        <a:bodyPr/>
        <a:lstStyle/>
        <a:p>
          <a:endParaRPr lang="en-US" sz="2400"/>
        </a:p>
      </dgm:t>
    </dgm:pt>
    <dgm:pt modelId="{C66D7104-F05C-4A28-BF27-7797829BC997}">
      <dgm:prSet custT="1"/>
      <dgm:spPr/>
      <dgm:t>
        <a:bodyPr/>
        <a:lstStyle/>
        <a:p>
          <a:r>
            <a:rPr lang="en-US" sz="2000" b="1" dirty="0"/>
            <a:t>Podcast – </a:t>
          </a:r>
          <a:r>
            <a:rPr lang="en-US" sz="2000" b="1" u="sng" dirty="0"/>
            <a:t>The Neurodiverse Lawyer Podcast</a:t>
          </a:r>
        </a:p>
        <a:p>
          <a:r>
            <a:rPr lang="en-US" sz="2000" dirty="0"/>
            <a:t>Advice and tips for ND Lawyers and their employers, hear the stories of real ND people </a:t>
          </a:r>
        </a:p>
      </dgm:t>
    </dgm:pt>
    <dgm:pt modelId="{E0048739-C85A-4427-A192-6DC8269E85C2}" type="parTrans" cxnId="{C624912C-12AD-4B1F-B48D-FB312E8E2B87}">
      <dgm:prSet/>
      <dgm:spPr/>
      <dgm:t>
        <a:bodyPr/>
        <a:lstStyle/>
        <a:p>
          <a:endParaRPr lang="en-US" sz="2400"/>
        </a:p>
      </dgm:t>
    </dgm:pt>
    <dgm:pt modelId="{AC4C75A2-7B4C-4DF8-B535-0DF1EFA19395}" type="sibTrans" cxnId="{C624912C-12AD-4B1F-B48D-FB312E8E2B87}">
      <dgm:prSet/>
      <dgm:spPr/>
      <dgm:t>
        <a:bodyPr/>
        <a:lstStyle/>
        <a:p>
          <a:endParaRPr lang="en-US" sz="2400"/>
        </a:p>
      </dgm:t>
    </dgm:pt>
    <dgm:pt modelId="{A865D5D4-E7E0-406B-A2F2-9C40999E2DAF}">
      <dgm:prSet custT="1"/>
      <dgm:spPr/>
      <dgm:t>
        <a:bodyPr/>
        <a:lstStyle/>
        <a:p>
          <a:r>
            <a:rPr lang="en-US" sz="2000" b="1" dirty="0"/>
            <a:t>Buddies scheme – </a:t>
          </a:r>
          <a:r>
            <a:rPr lang="en-US" sz="2000" b="1" u="sng" dirty="0"/>
            <a:t>Can be found on our website</a:t>
          </a:r>
        </a:p>
        <a:p>
          <a:r>
            <a:rPr lang="en-US" sz="2000" dirty="0"/>
            <a:t>For the support of aspiring and current lawyers, NOT mentoring. </a:t>
          </a:r>
        </a:p>
      </dgm:t>
    </dgm:pt>
    <dgm:pt modelId="{CA6D0CB0-F5F1-4634-AA9C-9D5348DF6D2A}" type="parTrans" cxnId="{5AFADC55-D71C-45F1-8B56-EB967EC40B80}">
      <dgm:prSet/>
      <dgm:spPr/>
      <dgm:t>
        <a:bodyPr/>
        <a:lstStyle/>
        <a:p>
          <a:endParaRPr lang="en-US" sz="2400"/>
        </a:p>
      </dgm:t>
    </dgm:pt>
    <dgm:pt modelId="{882925BF-27F0-404D-B04A-C18838BF71F1}" type="sibTrans" cxnId="{5AFADC55-D71C-45F1-8B56-EB967EC40B80}">
      <dgm:prSet/>
      <dgm:spPr/>
      <dgm:t>
        <a:bodyPr/>
        <a:lstStyle/>
        <a:p>
          <a:endParaRPr lang="en-US" sz="2400"/>
        </a:p>
      </dgm:t>
    </dgm:pt>
    <dgm:pt modelId="{DA92999A-AD69-1E4B-A01A-DE88743ED260}" type="pres">
      <dgm:prSet presAssocID="{0398E164-EE97-43F5-BA61-7A69EE512AA9}" presName="vert0" presStyleCnt="0">
        <dgm:presLayoutVars>
          <dgm:dir/>
          <dgm:animOne val="branch"/>
          <dgm:animLvl val="lvl"/>
        </dgm:presLayoutVars>
      </dgm:prSet>
      <dgm:spPr/>
    </dgm:pt>
    <dgm:pt modelId="{DC361CEE-9055-E94B-B026-84E59543BAF6}" type="pres">
      <dgm:prSet presAssocID="{A538A8FF-8073-4DC8-A6B0-947B37915523}" presName="thickLine" presStyleLbl="alignNode1" presStyleIdx="0" presStyleCnt="5"/>
      <dgm:spPr/>
    </dgm:pt>
    <dgm:pt modelId="{12CBCFA4-5F8D-DA45-BB7C-5C7F5A81BFA2}" type="pres">
      <dgm:prSet presAssocID="{A538A8FF-8073-4DC8-A6B0-947B37915523}" presName="horz1" presStyleCnt="0"/>
      <dgm:spPr/>
    </dgm:pt>
    <dgm:pt modelId="{A75F9625-4A76-FB47-8A57-A53A0E535E1E}" type="pres">
      <dgm:prSet presAssocID="{A538A8FF-8073-4DC8-A6B0-947B37915523}" presName="tx1" presStyleLbl="revTx" presStyleIdx="0" presStyleCnt="5"/>
      <dgm:spPr/>
    </dgm:pt>
    <dgm:pt modelId="{64BC4E63-B949-1745-A7EB-4CC0D4E25CF0}" type="pres">
      <dgm:prSet presAssocID="{A538A8FF-8073-4DC8-A6B0-947B37915523}" presName="vert1" presStyleCnt="0"/>
      <dgm:spPr/>
    </dgm:pt>
    <dgm:pt modelId="{DE1385C2-EC2B-1746-A9A9-A1238008B3B4}" type="pres">
      <dgm:prSet presAssocID="{386A37D9-C840-4BC3-BEF1-C02D8C00EB70}" presName="thickLine" presStyleLbl="alignNode1" presStyleIdx="1" presStyleCnt="5"/>
      <dgm:spPr/>
    </dgm:pt>
    <dgm:pt modelId="{623A193D-FFDA-4642-A3A7-A5DC69FDB907}" type="pres">
      <dgm:prSet presAssocID="{386A37D9-C840-4BC3-BEF1-C02D8C00EB70}" presName="horz1" presStyleCnt="0"/>
      <dgm:spPr/>
    </dgm:pt>
    <dgm:pt modelId="{F5A01DEA-0663-A24D-95FF-857D5A46B40B}" type="pres">
      <dgm:prSet presAssocID="{386A37D9-C840-4BC3-BEF1-C02D8C00EB70}" presName="tx1" presStyleLbl="revTx" presStyleIdx="1" presStyleCnt="5"/>
      <dgm:spPr/>
    </dgm:pt>
    <dgm:pt modelId="{0FCE5772-6A94-F245-BF93-454326A3FDF5}" type="pres">
      <dgm:prSet presAssocID="{386A37D9-C840-4BC3-BEF1-C02D8C00EB70}" presName="vert1" presStyleCnt="0"/>
      <dgm:spPr/>
    </dgm:pt>
    <dgm:pt modelId="{7B266175-7B49-2C4E-8CE6-E9B278C51C8A}" type="pres">
      <dgm:prSet presAssocID="{0A486C0A-DBA4-4E93-8460-D0C0A5B385F4}" presName="thickLine" presStyleLbl="alignNode1" presStyleIdx="2" presStyleCnt="5"/>
      <dgm:spPr/>
    </dgm:pt>
    <dgm:pt modelId="{0B450768-6E67-6348-BA4F-F977F5F84C6A}" type="pres">
      <dgm:prSet presAssocID="{0A486C0A-DBA4-4E93-8460-D0C0A5B385F4}" presName="horz1" presStyleCnt="0"/>
      <dgm:spPr/>
    </dgm:pt>
    <dgm:pt modelId="{FA9B6314-9937-8940-B04A-7BE027A8D379}" type="pres">
      <dgm:prSet presAssocID="{0A486C0A-DBA4-4E93-8460-D0C0A5B385F4}" presName="tx1" presStyleLbl="revTx" presStyleIdx="2" presStyleCnt="5"/>
      <dgm:spPr/>
    </dgm:pt>
    <dgm:pt modelId="{400A41D2-44E3-D74F-8010-136F880377C5}" type="pres">
      <dgm:prSet presAssocID="{0A486C0A-DBA4-4E93-8460-D0C0A5B385F4}" presName="vert1" presStyleCnt="0"/>
      <dgm:spPr/>
    </dgm:pt>
    <dgm:pt modelId="{D42CF33F-D964-2140-A0FB-926E3201E14B}" type="pres">
      <dgm:prSet presAssocID="{C66D7104-F05C-4A28-BF27-7797829BC997}" presName="thickLine" presStyleLbl="alignNode1" presStyleIdx="3" presStyleCnt="5" custLinFactNeighborX="-110" custLinFactNeighborY="-13107"/>
      <dgm:spPr/>
    </dgm:pt>
    <dgm:pt modelId="{EA98B10E-1811-9F41-9573-B97DCADD0D81}" type="pres">
      <dgm:prSet presAssocID="{C66D7104-F05C-4A28-BF27-7797829BC997}" presName="horz1" presStyleCnt="0"/>
      <dgm:spPr/>
    </dgm:pt>
    <dgm:pt modelId="{1BED8585-B2F0-8342-A80A-82781C6E2915}" type="pres">
      <dgm:prSet presAssocID="{C66D7104-F05C-4A28-BF27-7797829BC997}" presName="tx1" presStyleLbl="revTx" presStyleIdx="3" presStyleCnt="5" custLinFactNeighborX="-103" custLinFactNeighborY="-12151"/>
      <dgm:spPr/>
    </dgm:pt>
    <dgm:pt modelId="{311DA7EC-D9DE-774D-AD79-0AA318A2A549}" type="pres">
      <dgm:prSet presAssocID="{C66D7104-F05C-4A28-BF27-7797829BC997}" presName="vert1" presStyleCnt="0"/>
      <dgm:spPr/>
    </dgm:pt>
    <dgm:pt modelId="{139239EA-C097-5147-8913-625FB3A5D464}" type="pres">
      <dgm:prSet presAssocID="{A865D5D4-E7E0-406B-A2F2-9C40999E2DAF}" presName="thickLine" presStyleLbl="alignNode1" presStyleIdx="4" presStyleCnt="5" custLinFactNeighborX="-110" custLinFactNeighborY="4369"/>
      <dgm:spPr/>
    </dgm:pt>
    <dgm:pt modelId="{4E013A68-7D78-104A-A6E3-9A66690BF644}" type="pres">
      <dgm:prSet presAssocID="{A865D5D4-E7E0-406B-A2F2-9C40999E2DAF}" presName="horz1" presStyleCnt="0"/>
      <dgm:spPr/>
    </dgm:pt>
    <dgm:pt modelId="{39E869C7-B2F5-F449-AC01-C59ABE0B960E}" type="pres">
      <dgm:prSet presAssocID="{A865D5D4-E7E0-406B-A2F2-9C40999E2DAF}" presName="tx1" presStyleLbl="revTx" presStyleIdx="4" presStyleCnt="5"/>
      <dgm:spPr/>
    </dgm:pt>
    <dgm:pt modelId="{5FC37101-A58E-9846-BF28-2036D9A88B01}" type="pres">
      <dgm:prSet presAssocID="{A865D5D4-E7E0-406B-A2F2-9C40999E2DAF}" presName="vert1" presStyleCnt="0"/>
      <dgm:spPr/>
    </dgm:pt>
  </dgm:ptLst>
  <dgm:cxnLst>
    <dgm:cxn modelId="{7E76CB04-5187-CC42-AD18-BCD4579C7A23}" type="presOf" srcId="{0A486C0A-DBA4-4E93-8460-D0C0A5B385F4}" destId="{FA9B6314-9937-8940-B04A-7BE027A8D379}" srcOrd="0" destOrd="0" presId="urn:microsoft.com/office/officeart/2008/layout/LinedList"/>
    <dgm:cxn modelId="{8F593605-F257-AA4C-8E08-FCA2BE336D35}" type="presOf" srcId="{A865D5D4-E7E0-406B-A2F2-9C40999E2DAF}" destId="{39E869C7-B2F5-F449-AC01-C59ABE0B960E}" srcOrd="0" destOrd="0" presId="urn:microsoft.com/office/officeart/2008/layout/LinedList"/>
    <dgm:cxn modelId="{C624912C-12AD-4B1F-B48D-FB312E8E2B87}" srcId="{0398E164-EE97-43F5-BA61-7A69EE512AA9}" destId="{C66D7104-F05C-4A28-BF27-7797829BC997}" srcOrd="3" destOrd="0" parTransId="{E0048739-C85A-4427-A192-6DC8269E85C2}" sibTransId="{AC4C75A2-7B4C-4DF8-B535-0DF1EFA19395}"/>
    <dgm:cxn modelId="{3C58A867-541D-824A-BDD2-CE11692D0FC8}" type="presOf" srcId="{C66D7104-F05C-4A28-BF27-7797829BC997}" destId="{1BED8585-B2F0-8342-A80A-82781C6E2915}" srcOrd="0" destOrd="0" presId="urn:microsoft.com/office/officeart/2008/layout/LinedList"/>
    <dgm:cxn modelId="{E3A36E6D-7B25-A84A-919E-342D2AC75B36}" type="presOf" srcId="{386A37D9-C840-4BC3-BEF1-C02D8C00EB70}" destId="{F5A01DEA-0663-A24D-95FF-857D5A46B40B}" srcOrd="0" destOrd="0" presId="urn:microsoft.com/office/officeart/2008/layout/LinedList"/>
    <dgm:cxn modelId="{5AFADC55-D71C-45F1-8B56-EB967EC40B80}" srcId="{0398E164-EE97-43F5-BA61-7A69EE512AA9}" destId="{A865D5D4-E7E0-406B-A2F2-9C40999E2DAF}" srcOrd="4" destOrd="0" parTransId="{CA6D0CB0-F5F1-4634-AA9C-9D5348DF6D2A}" sibTransId="{882925BF-27F0-404D-B04A-C18838BF71F1}"/>
    <dgm:cxn modelId="{15537298-465B-4EE5-990D-E4A978B21819}" srcId="{0398E164-EE97-43F5-BA61-7A69EE512AA9}" destId="{386A37D9-C840-4BC3-BEF1-C02D8C00EB70}" srcOrd="1" destOrd="0" parTransId="{4992933D-7348-4259-A8CF-85A608DA5F1D}" sibTransId="{4942EB95-D180-405B-B285-8A5F8AD53616}"/>
    <dgm:cxn modelId="{9FEFEE9E-E444-7446-8D14-9130F27C89C0}" type="presOf" srcId="{0398E164-EE97-43F5-BA61-7A69EE512AA9}" destId="{DA92999A-AD69-1E4B-A01A-DE88743ED260}" srcOrd="0" destOrd="0" presId="urn:microsoft.com/office/officeart/2008/layout/LinedList"/>
    <dgm:cxn modelId="{D27967A1-729D-4109-ACE7-4E0BF6ECAFAA}" srcId="{0398E164-EE97-43F5-BA61-7A69EE512AA9}" destId="{0A486C0A-DBA4-4E93-8460-D0C0A5B385F4}" srcOrd="2" destOrd="0" parTransId="{1F8B46DB-C311-4258-B6B6-4C716D0345C5}" sibTransId="{09533F52-9DBF-4F19-A27A-2170AA0E3C20}"/>
    <dgm:cxn modelId="{F48807B5-C609-CD4F-A5EA-E4A480C1CD26}" type="presOf" srcId="{A538A8FF-8073-4DC8-A6B0-947B37915523}" destId="{A75F9625-4A76-FB47-8A57-A53A0E535E1E}" srcOrd="0" destOrd="0" presId="urn:microsoft.com/office/officeart/2008/layout/LinedList"/>
    <dgm:cxn modelId="{A0B3E2BE-E35C-4D77-9915-BFDB62DDB5AB}" srcId="{0398E164-EE97-43F5-BA61-7A69EE512AA9}" destId="{A538A8FF-8073-4DC8-A6B0-947B37915523}" srcOrd="0" destOrd="0" parTransId="{52C5B72B-EEE9-47D6-B2C2-88F628970AD8}" sibTransId="{EDC6909A-A2BF-4234-A143-3EDA6F5DB5C5}"/>
    <dgm:cxn modelId="{FF318ABA-0BC6-5D4F-AA5A-AD696E912CB4}" type="presParOf" srcId="{DA92999A-AD69-1E4B-A01A-DE88743ED260}" destId="{DC361CEE-9055-E94B-B026-84E59543BAF6}" srcOrd="0" destOrd="0" presId="urn:microsoft.com/office/officeart/2008/layout/LinedList"/>
    <dgm:cxn modelId="{EB1990A2-A823-334F-A158-801ED9B666FE}" type="presParOf" srcId="{DA92999A-AD69-1E4B-A01A-DE88743ED260}" destId="{12CBCFA4-5F8D-DA45-BB7C-5C7F5A81BFA2}" srcOrd="1" destOrd="0" presId="urn:microsoft.com/office/officeart/2008/layout/LinedList"/>
    <dgm:cxn modelId="{A635B12D-FBF5-044E-895B-4502C6295FA8}" type="presParOf" srcId="{12CBCFA4-5F8D-DA45-BB7C-5C7F5A81BFA2}" destId="{A75F9625-4A76-FB47-8A57-A53A0E535E1E}" srcOrd="0" destOrd="0" presId="urn:microsoft.com/office/officeart/2008/layout/LinedList"/>
    <dgm:cxn modelId="{8032018E-CE8E-7448-BE76-70D5DF864D90}" type="presParOf" srcId="{12CBCFA4-5F8D-DA45-BB7C-5C7F5A81BFA2}" destId="{64BC4E63-B949-1745-A7EB-4CC0D4E25CF0}" srcOrd="1" destOrd="0" presId="urn:microsoft.com/office/officeart/2008/layout/LinedList"/>
    <dgm:cxn modelId="{297D1636-0C8D-304F-AE65-339173FAA510}" type="presParOf" srcId="{DA92999A-AD69-1E4B-A01A-DE88743ED260}" destId="{DE1385C2-EC2B-1746-A9A9-A1238008B3B4}" srcOrd="2" destOrd="0" presId="urn:microsoft.com/office/officeart/2008/layout/LinedList"/>
    <dgm:cxn modelId="{B0FA9D78-6989-294E-BC4E-2170178643B5}" type="presParOf" srcId="{DA92999A-AD69-1E4B-A01A-DE88743ED260}" destId="{623A193D-FFDA-4642-A3A7-A5DC69FDB907}" srcOrd="3" destOrd="0" presId="urn:microsoft.com/office/officeart/2008/layout/LinedList"/>
    <dgm:cxn modelId="{5E3C613B-923A-AA49-8F3D-356DFE674FC7}" type="presParOf" srcId="{623A193D-FFDA-4642-A3A7-A5DC69FDB907}" destId="{F5A01DEA-0663-A24D-95FF-857D5A46B40B}" srcOrd="0" destOrd="0" presId="urn:microsoft.com/office/officeart/2008/layout/LinedList"/>
    <dgm:cxn modelId="{8BBB366E-6C06-F946-B2CA-5D083C0E4CF8}" type="presParOf" srcId="{623A193D-FFDA-4642-A3A7-A5DC69FDB907}" destId="{0FCE5772-6A94-F245-BF93-454326A3FDF5}" srcOrd="1" destOrd="0" presId="urn:microsoft.com/office/officeart/2008/layout/LinedList"/>
    <dgm:cxn modelId="{694B6FCC-86AC-7E41-8F9B-467CD1EE3F7F}" type="presParOf" srcId="{DA92999A-AD69-1E4B-A01A-DE88743ED260}" destId="{7B266175-7B49-2C4E-8CE6-E9B278C51C8A}" srcOrd="4" destOrd="0" presId="urn:microsoft.com/office/officeart/2008/layout/LinedList"/>
    <dgm:cxn modelId="{0A98631D-9557-364C-982F-6D6677BF4519}" type="presParOf" srcId="{DA92999A-AD69-1E4B-A01A-DE88743ED260}" destId="{0B450768-6E67-6348-BA4F-F977F5F84C6A}" srcOrd="5" destOrd="0" presId="urn:microsoft.com/office/officeart/2008/layout/LinedList"/>
    <dgm:cxn modelId="{F7F11CF1-D7EA-6847-BAF2-D4E7F1FBB863}" type="presParOf" srcId="{0B450768-6E67-6348-BA4F-F977F5F84C6A}" destId="{FA9B6314-9937-8940-B04A-7BE027A8D379}" srcOrd="0" destOrd="0" presId="urn:microsoft.com/office/officeart/2008/layout/LinedList"/>
    <dgm:cxn modelId="{4FC3AC7F-E8B6-574D-A339-AB6A4B0570BB}" type="presParOf" srcId="{0B450768-6E67-6348-BA4F-F977F5F84C6A}" destId="{400A41D2-44E3-D74F-8010-136F880377C5}" srcOrd="1" destOrd="0" presId="urn:microsoft.com/office/officeart/2008/layout/LinedList"/>
    <dgm:cxn modelId="{9018BEC1-C573-544D-9D7A-36D75A395A27}" type="presParOf" srcId="{DA92999A-AD69-1E4B-A01A-DE88743ED260}" destId="{D42CF33F-D964-2140-A0FB-926E3201E14B}" srcOrd="6" destOrd="0" presId="urn:microsoft.com/office/officeart/2008/layout/LinedList"/>
    <dgm:cxn modelId="{F2A2D5B2-6188-E242-9EAB-52EE1A63CCC3}" type="presParOf" srcId="{DA92999A-AD69-1E4B-A01A-DE88743ED260}" destId="{EA98B10E-1811-9F41-9573-B97DCADD0D81}" srcOrd="7" destOrd="0" presId="urn:microsoft.com/office/officeart/2008/layout/LinedList"/>
    <dgm:cxn modelId="{790D2F3B-B8A7-6E43-ADB6-ABA8B9EC37B6}" type="presParOf" srcId="{EA98B10E-1811-9F41-9573-B97DCADD0D81}" destId="{1BED8585-B2F0-8342-A80A-82781C6E2915}" srcOrd="0" destOrd="0" presId="urn:microsoft.com/office/officeart/2008/layout/LinedList"/>
    <dgm:cxn modelId="{5B2E8983-1ECF-E442-B572-871464675E5B}" type="presParOf" srcId="{EA98B10E-1811-9F41-9573-B97DCADD0D81}" destId="{311DA7EC-D9DE-774D-AD79-0AA318A2A549}" srcOrd="1" destOrd="0" presId="urn:microsoft.com/office/officeart/2008/layout/LinedList"/>
    <dgm:cxn modelId="{9AE8D46D-6C7E-314F-AE38-57EDB1170B78}" type="presParOf" srcId="{DA92999A-AD69-1E4B-A01A-DE88743ED260}" destId="{139239EA-C097-5147-8913-625FB3A5D464}" srcOrd="8" destOrd="0" presId="urn:microsoft.com/office/officeart/2008/layout/LinedList"/>
    <dgm:cxn modelId="{8FEB0019-403B-984B-97F5-C4D515A7B02F}" type="presParOf" srcId="{DA92999A-AD69-1E4B-A01A-DE88743ED260}" destId="{4E013A68-7D78-104A-A6E3-9A66690BF644}" srcOrd="9" destOrd="0" presId="urn:microsoft.com/office/officeart/2008/layout/LinedList"/>
    <dgm:cxn modelId="{E3D29972-DDB8-D54E-A678-2A4AFD1B44A0}" type="presParOf" srcId="{4E013A68-7D78-104A-A6E3-9A66690BF644}" destId="{39E869C7-B2F5-F449-AC01-C59ABE0B960E}" srcOrd="0" destOrd="0" presId="urn:microsoft.com/office/officeart/2008/layout/LinedList"/>
    <dgm:cxn modelId="{4D6AD729-3092-5443-85F3-4DB6F83ACA0A}" type="presParOf" srcId="{4E013A68-7D78-104A-A6E3-9A66690BF644}" destId="{5FC37101-A58E-9846-BF28-2036D9A88B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73C17-A5A3-FF48-8F9C-472BA4E73670}">
      <dsp:nvSpPr>
        <dsp:cNvPr id="0" name=""/>
        <dsp:cNvSpPr/>
      </dsp:nvSpPr>
      <dsp:spPr>
        <a:xfrm>
          <a:off x="45826" y="981"/>
          <a:ext cx="2577566" cy="1546540"/>
        </a:xfrm>
        <a:prstGeom prst="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chemeClr val="bg1"/>
              </a:solidFill>
            </a:rPr>
            <a:t>Neuro/typical/divergent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5826" y="981"/>
        <a:ext cx="2577566" cy="1546540"/>
      </dsp:txXfrm>
    </dsp:sp>
    <dsp:sp modelId="{C8E15B88-79F1-FE4E-8C9E-4242C320119A}">
      <dsp:nvSpPr>
        <dsp:cNvPr id="0" name=""/>
        <dsp:cNvSpPr/>
      </dsp:nvSpPr>
      <dsp:spPr>
        <a:xfrm>
          <a:off x="2881149" y="981"/>
          <a:ext cx="2577566" cy="1546540"/>
        </a:xfrm>
        <a:prstGeom prst="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Neurodivergent umbrella </a:t>
          </a:r>
          <a:endParaRPr lang="en-US" sz="2800" kern="1200"/>
        </a:p>
      </dsp:txBody>
      <dsp:txXfrm>
        <a:off x="2881149" y="981"/>
        <a:ext cx="2577566" cy="1546540"/>
      </dsp:txXfrm>
    </dsp:sp>
    <dsp:sp modelId="{A7C7908F-5DF2-CA44-A83B-CD5D768B2EA4}">
      <dsp:nvSpPr>
        <dsp:cNvPr id="0" name=""/>
        <dsp:cNvSpPr/>
      </dsp:nvSpPr>
      <dsp:spPr>
        <a:xfrm>
          <a:off x="45826" y="1805278"/>
          <a:ext cx="2577566" cy="1546540"/>
        </a:xfrm>
        <a:prstGeom prst="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Diversity in neurodiversity </a:t>
          </a:r>
          <a:endParaRPr lang="en-US" sz="2800" kern="1200"/>
        </a:p>
      </dsp:txBody>
      <dsp:txXfrm>
        <a:off x="45826" y="1805278"/>
        <a:ext cx="2577566" cy="1546540"/>
      </dsp:txXfrm>
    </dsp:sp>
    <dsp:sp modelId="{69998AE2-1FC0-9A4F-95EE-456464459A1F}">
      <dsp:nvSpPr>
        <dsp:cNvPr id="0" name=""/>
        <dsp:cNvSpPr/>
      </dsp:nvSpPr>
      <dsp:spPr>
        <a:xfrm>
          <a:off x="2881149" y="1805278"/>
          <a:ext cx="2577566" cy="1546540"/>
        </a:xfrm>
        <a:prstGeom prst="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1 in 7 </a:t>
          </a:r>
          <a:endParaRPr lang="en-US" sz="2800" kern="1200" dirty="0"/>
        </a:p>
      </dsp:txBody>
      <dsp:txXfrm>
        <a:off x="2881149" y="1805278"/>
        <a:ext cx="2577566" cy="1546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D6985-109E-444A-9EBC-D503D4B6FBB9}">
      <dsp:nvSpPr>
        <dsp:cNvPr id="0" name=""/>
        <dsp:cNvSpPr/>
      </dsp:nvSpPr>
      <dsp:spPr>
        <a:xfrm>
          <a:off x="190847" y="0"/>
          <a:ext cx="5577781" cy="5577781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D28F6-7076-C54D-BB89-545CF7EF1EA5}">
      <dsp:nvSpPr>
        <dsp:cNvPr id="0" name=""/>
        <dsp:cNvSpPr/>
      </dsp:nvSpPr>
      <dsp:spPr>
        <a:xfrm>
          <a:off x="720736" y="529889"/>
          <a:ext cx="2175334" cy="21753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”I’M A LITTLE NEURODIVERGENT TOO”</a:t>
          </a:r>
          <a:endParaRPr lang="en-US" sz="1800" kern="1200"/>
        </a:p>
      </dsp:txBody>
      <dsp:txXfrm>
        <a:off x="826927" y="636080"/>
        <a:ext cx="1962952" cy="1962952"/>
      </dsp:txXfrm>
    </dsp:sp>
    <dsp:sp modelId="{D6071E15-E86E-0C4B-B736-60E597AC85F8}">
      <dsp:nvSpPr>
        <dsp:cNvPr id="0" name=""/>
        <dsp:cNvSpPr/>
      </dsp:nvSpPr>
      <dsp:spPr>
        <a:xfrm>
          <a:off x="3063404" y="529889"/>
          <a:ext cx="2175334" cy="21753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FUNCTIONING LABELS </a:t>
          </a:r>
          <a:endParaRPr lang="en-US" sz="1800" kern="1200"/>
        </a:p>
      </dsp:txBody>
      <dsp:txXfrm>
        <a:off x="3169595" y="636080"/>
        <a:ext cx="1962952" cy="1962952"/>
      </dsp:txXfrm>
    </dsp:sp>
    <dsp:sp modelId="{40C4835D-3AD2-6A4B-9754-56F6F1A48BE5}">
      <dsp:nvSpPr>
        <dsp:cNvPr id="0" name=""/>
        <dsp:cNvSpPr/>
      </dsp:nvSpPr>
      <dsp:spPr>
        <a:xfrm>
          <a:off x="720736" y="2872557"/>
          <a:ext cx="2175334" cy="21753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SUPERPOWERS </a:t>
          </a:r>
          <a:endParaRPr lang="en-US" sz="1800" kern="1200"/>
        </a:p>
      </dsp:txBody>
      <dsp:txXfrm>
        <a:off x="826927" y="2978748"/>
        <a:ext cx="1962952" cy="1962952"/>
      </dsp:txXfrm>
    </dsp:sp>
    <dsp:sp modelId="{4BD7E1C1-5415-974B-9729-D04821663D28}">
      <dsp:nvSpPr>
        <dsp:cNvPr id="0" name=""/>
        <dsp:cNvSpPr/>
      </dsp:nvSpPr>
      <dsp:spPr>
        <a:xfrm>
          <a:off x="3063404" y="2872557"/>
          <a:ext cx="2175334" cy="21753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WITH AUTISM/AUTISTIC</a:t>
          </a:r>
          <a:endParaRPr lang="en-US" sz="1800" kern="1200"/>
        </a:p>
      </dsp:txBody>
      <dsp:txXfrm>
        <a:off x="3169595" y="2978748"/>
        <a:ext cx="1962952" cy="1962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B4052-CD4F-184A-8575-9B5798BE501C}">
      <dsp:nvSpPr>
        <dsp:cNvPr id="0" name=""/>
        <dsp:cNvSpPr/>
      </dsp:nvSpPr>
      <dsp:spPr>
        <a:xfrm>
          <a:off x="3361609" y="-4791"/>
          <a:ext cx="5425238" cy="5425238"/>
        </a:xfrm>
        <a:prstGeom prst="circularArrow">
          <a:avLst>
            <a:gd name="adj1" fmla="val 5274"/>
            <a:gd name="adj2" fmla="val 312630"/>
            <a:gd name="adj3" fmla="val 14191103"/>
            <a:gd name="adj4" fmla="val 17148719"/>
            <a:gd name="adj5" fmla="val 5477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C77FF-0BC0-724A-AF63-9C46BB6A7A79}">
      <dsp:nvSpPr>
        <dsp:cNvPr id="0" name=""/>
        <dsp:cNvSpPr/>
      </dsp:nvSpPr>
      <dsp:spPr>
        <a:xfrm>
          <a:off x="5021322" y="1323"/>
          <a:ext cx="2105811" cy="1052905"/>
        </a:xfrm>
        <a:prstGeom prst="round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Issues: </a:t>
          </a:r>
          <a:endParaRPr lang="en-US" sz="2000" kern="1200"/>
        </a:p>
      </dsp:txBody>
      <dsp:txXfrm>
        <a:off x="5072721" y="52722"/>
        <a:ext cx="2003013" cy="950107"/>
      </dsp:txXfrm>
    </dsp:sp>
    <dsp:sp modelId="{440DABEC-B7C2-3E46-B017-152AE1EB0BD4}">
      <dsp:nvSpPr>
        <dsp:cNvPr id="0" name=""/>
        <dsp:cNvSpPr/>
      </dsp:nvSpPr>
      <dsp:spPr>
        <a:xfrm>
          <a:off x="6927364" y="1101777"/>
          <a:ext cx="2105811" cy="1052905"/>
        </a:xfrm>
        <a:prstGeom prst="round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No focus on ND </a:t>
          </a:r>
          <a:endParaRPr lang="en-US" sz="2000" kern="1200" dirty="0"/>
        </a:p>
      </dsp:txBody>
      <dsp:txXfrm>
        <a:off x="6978763" y="1153176"/>
        <a:ext cx="2003013" cy="950107"/>
      </dsp:txXfrm>
    </dsp:sp>
    <dsp:sp modelId="{6D3D972E-92C2-074B-ACA3-64D253BAA394}">
      <dsp:nvSpPr>
        <dsp:cNvPr id="0" name=""/>
        <dsp:cNvSpPr/>
      </dsp:nvSpPr>
      <dsp:spPr>
        <a:xfrm>
          <a:off x="6927364" y="3302685"/>
          <a:ext cx="2105811" cy="1052905"/>
        </a:xfrm>
        <a:prstGeom prst="round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Varied skills profiles </a:t>
          </a:r>
          <a:endParaRPr lang="en-US" sz="2000" kern="1200" dirty="0"/>
        </a:p>
      </dsp:txBody>
      <dsp:txXfrm>
        <a:off x="6978763" y="3354084"/>
        <a:ext cx="2003013" cy="950107"/>
      </dsp:txXfrm>
    </dsp:sp>
    <dsp:sp modelId="{18E8E2D8-F9BE-E644-9FEE-666B8FD29B4C}">
      <dsp:nvSpPr>
        <dsp:cNvPr id="0" name=""/>
        <dsp:cNvSpPr/>
      </dsp:nvSpPr>
      <dsp:spPr>
        <a:xfrm>
          <a:off x="5021322" y="4403139"/>
          <a:ext cx="2105811" cy="1052905"/>
        </a:xfrm>
        <a:prstGeom prst="round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Discrimination</a:t>
          </a:r>
          <a:endParaRPr lang="en-US" sz="2000" kern="1200" dirty="0"/>
        </a:p>
      </dsp:txBody>
      <dsp:txXfrm>
        <a:off x="5072721" y="4454538"/>
        <a:ext cx="2003013" cy="950107"/>
      </dsp:txXfrm>
    </dsp:sp>
    <dsp:sp modelId="{9DB0247B-7F49-C441-97BE-2CC85F6F7BC5}">
      <dsp:nvSpPr>
        <dsp:cNvPr id="0" name=""/>
        <dsp:cNvSpPr/>
      </dsp:nvSpPr>
      <dsp:spPr>
        <a:xfrm>
          <a:off x="3115280" y="3302685"/>
          <a:ext cx="2105811" cy="1052905"/>
        </a:xfrm>
        <a:prstGeom prst="round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“This is how its always been done” </a:t>
          </a:r>
          <a:endParaRPr lang="en-US" sz="2000" kern="1200" dirty="0"/>
        </a:p>
      </dsp:txBody>
      <dsp:txXfrm>
        <a:off x="3166679" y="3354084"/>
        <a:ext cx="2003013" cy="950107"/>
      </dsp:txXfrm>
    </dsp:sp>
    <dsp:sp modelId="{9D313F16-02AC-DD47-BD10-6B3707E0900C}">
      <dsp:nvSpPr>
        <dsp:cNvPr id="0" name=""/>
        <dsp:cNvSpPr/>
      </dsp:nvSpPr>
      <dsp:spPr>
        <a:xfrm>
          <a:off x="3115280" y="1101777"/>
          <a:ext cx="2105811" cy="1052905"/>
        </a:xfrm>
        <a:prstGeom prst="round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Diagnosis </a:t>
          </a:r>
          <a:endParaRPr lang="en-US" sz="2000" kern="1200"/>
        </a:p>
      </dsp:txBody>
      <dsp:txXfrm>
        <a:off x="3166679" y="1153176"/>
        <a:ext cx="2003013" cy="950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921EA-2DC1-4949-B73E-EF2D9DAA57C0}">
      <dsp:nvSpPr>
        <dsp:cNvPr id="0" name=""/>
        <dsp:cNvSpPr/>
      </dsp:nvSpPr>
      <dsp:spPr>
        <a:xfrm>
          <a:off x="2569983" y="590901"/>
          <a:ext cx="48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1370" y="45720"/>
              </a:lnTo>
              <a:lnTo>
                <a:pt x="261370" y="55346"/>
              </a:lnTo>
              <a:lnTo>
                <a:pt x="488540" y="55346"/>
              </a:lnTo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801272" y="634187"/>
        <a:ext cx="25961" cy="4868"/>
      </dsp:txXfrm>
    </dsp:sp>
    <dsp:sp modelId="{BB83F04D-B151-EC49-B541-6587BE2EBB84}">
      <dsp:nvSpPr>
        <dsp:cNvPr id="0" name=""/>
        <dsp:cNvSpPr/>
      </dsp:nvSpPr>
      <dsp:spPr>
        <a:xfrm>
          <a:off x="455089" y="1613"/>
          <a:ext cx="2116694" cy="1270016"/>
        </a:xfrm>
        <a:prstGeom prst="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720" tIns="108872" rIns="103720" bIns="1088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Performance and targets </a:t>
          </a:r>
          <a:endParaRPr lang="en-US" sz="2400" kern="1200"/>
        </a:p>
      </dsp:txBody>
      <dsp:txXfrm>
        <a:off x="455089" y="1613"/>
        <a:ext cx="2116694" cy="1270016"/>
      </dsp:txXfrm>
    </dsp:sp>
    <dsp:sp modelId="{33E39FD3-FD26-9742-9109-ECE7AA4187CB}">
      <dsp:nvSpPr>
        <dsp:cNvPr id="0" name=""/>
        <dsp:cNvSpPr/>
      </dsp:nvSpPr>
      <dsp:spPr>
        <a:xfrm>
          <a:off x="5205817" y="590901"/>
          <a:ext cx="423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346"/>
              </a:moveTo>
              <a:lnTo>
                <a:pt x="229069" y="55346"/>
              </a:lnTo>
              <a:lnTo>
                <a:pt x="229069" y="45720"/>
              </a:lnTo>
              <a:lnTo>
                <a:pt x="423938" y="45720"/>
              </a:lnTo>
            </a:path>
          </a:pathLst>
        </a:custGeom>
        <a:noFill/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406421" y="634187"/>
        <a:ext cx="22732" cy="4868"/>
      </dsp:txXfrm>
    </dsp:sp>
    <dsp:sp modelId="{2AC0838E-60BC-AE41-AD4F-B40403F85C49}">
      <dsp:nvSpPr>
        <dsp:cNvPr id="0" name=""/>
        <dsp:cNvSpPr/>
      </dsp:nvSpPr>
      <dsp:spPr>
        <a:xfrm>
          <a:off x="3090923" y="11239"/>
          <a:ext cx="2116694" cy="1270016"/>
        </a:xfrm>
        <a:prstGeom prst="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720" tIns="108872" rIns="103720" bIns="1088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Get educated </a:t>
          </a:r>
          <a:endParaRPr lang="en-US" sz="2400" kern="1200"/>
        </a:p>
      </dsp:txBody>
      <dsp:txXfrm>
        <a:off x="3090923" y="11239"/>
        <a:ext cx="2116694" cy="1270016"/>
      </dsp:txXfrm>
    </dsp:sp>
    <dsp:sp modelId="{6E3B7C7F-F861-DE4E-8D10-45472F116863}">
      <dsp:nvSpPr>
        <dsp:cNvPr id="0" name=""/>
        <dsp:cNvSpPr/>
      </dsp:nvSpPr>
      <dsp:spPr>
        <a:xfrm>
          <a:off x="7777050" y="590901"/>
          <a:ext cx="456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239" y="45720"/>
              </a:lnTo>
            </a:path>
          </a:pathLst>
        </a:custGeom>
        <a:noFill/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992999" y="634187"/>
        <a:ext cx="24341" cy="4868"/>
      </dsp:txXfrm>
    </dsp:sp>
    <dsp:sp modelId="{BFD00DC8-EA12-4B49-ABF1-0462A5DBF253}">
      <dsp:nvSpPr>
        <dsp:cNvPr id="0" name=""/>
        <dsp:cNvSpPr/>
      </dsp:nvSpPr>
      <dsp:spPr>
        <a:xfrm>
          <a:off x="5662156" y="1613"/>
          <a:ext cx="2116694" cy="1270016"/>
        </a:xfrm>
        <a:prstGeom prst="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720" tIns="108872" rIns="103720" bIns="1088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Open conversations </a:t>
          </a:r>
          <a:endParaRPr lang="en-US" sz="2400" kern="1200"/>
        </a:p>
      </dsp:txBody>
      <dsp:txXfrm>
        <a:off x="5662156" y="1613"/>
        <a:ext cx="2116694" cy="1270016"/>
      </dsp:txXfrm>
    </dsp:sp>
    <dsp:sp modelId="{98F65483-B6C7-444C-938A-92E384C78DBB}">
      <dsp:nvSpPr>
        <dsp:cNvPr id="0" name=""/>
        <dsp:cNvSpPr/>
      </dsp:nvSpPr>
      <dsp:spPr>
        <a:xfrm>
          <a:off x="1513436" y="1269829"/>
          <a:ext cx="7810601" cy="456239"/>
        </a:xfrm>
        <a:custGeom>
          <a:avLst/>
          <a:gdLst/>
          <a:ahLst/>
          <a:cxnLst/>
          <a:rect l="0" t="0" r="0" b="0"/>
          <a:pathLst>
            <a:path>
              <a:moveTo>
                <a:pt x="7810601" y="0"/>
              </a:moveTo>
              <a:lnTo>
                <a:pt x="7810601" y="245219"/>
              </a:lnTo>
              <a:lnTo>
                <a:pt x="0" y="245219"/>
              </a:lnTo>
              <a:lnTo>
                <a:pt x="0" y="456239"/>
              </a:lnTo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223093" y="1495515"/>
        <a:ext cx="391287" cy="4868"/>
      </dsp:txXfrm>
    </dsp:sp>
    <dsp:sp modelId="{768F8288-C828-6447-8AB0-92FBCAD9AA41}">
      <dsp:nvSpPr>
        <dsp:cNvPr id="0" name=""/>
        <dsp:cNvSpPr/>
      </dsp:nvSpPr>
      <dsp:spPr>
        <a:xfrm>
          <a:off x="8265690" y="1613"/>
          <a:ext cx="2116694" cy="1270016"/>
        </a:xfrm>
        <a:prstGeom prst="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720" tIns="108872" rIns="103720" bIns="1088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Reviewing and feedback </a:t>
          </a:r>
          <a:endParaRPr lang="en-US" sz="2400" kern="1200"/>
        </a:p>
      </dsp:txBody>
      <dsp:txXfrm>
        <a:off x="8265690" y="1613"/>
        <a:ext cx="2116694" cy="1270016"/>
      </dsp:txXfrm>
    </dsp:sp>
    <dsp:sp modelId="{87551108-D742-5D4A-9C4E-722AB5E0CA85}">
      <dsp:nvSpPr>
        <dsp:cNvPr id="0" name=""/>
        <dsp:cNvSpPr/>
      </dsp:nvSpPr>
      <dsp:spPr>
        <a:xfrm>
          <a:off x="2569983" y="2347757"/>
          <a:ext cx="456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239" y="45720"/>
              </a:lnTo>
            </a:path>
          </a:pathLst>
        </a:custGeom>
        <a:noFill/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785932" y="2391043"/>
        <a:ext cx="24341" cy="4868"/>
      </dsp:txXfrm>
    </dsp:sp>
    <dsp:sp modelId="{9763685D-72BD-6847-8828-0E89C39E73B5}">
      <dsp:nvSpPr>
        <dsp:cNvPr id="0" name=""/>
        <dsp:cNvSpPr/>
      </dsp:nvSpPr>
      <dsp:spPr>
        <a:xfrm>
          <a:off x="455089" y="1758469"/>
          <a:ext cx="2116694" cy="1270016"/>
        </a:xfrm>
        <a:prstGeom prst="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720" tIns="108872" rIns="103720" bIns="1088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Provide clarity </a:t>
          </a:r>
          <a:endParaRPr lang="en-US" sz="2400" kern="1200"/>
        </a:p>
      </dsp:txBody>
      <dsp:txXfrm>
        <a:off x="455089" y="1758469"/>
        <a:ext cx="2116694" cy="1270016"/>
      </dsp:txXfrm>
    </dsp:sp>
    <dsp:sp modelId="{99635A2C-0F75-DC43-8E34-2A262A491E47}">
      <dsp:nvSpPr>
        <dsp:cNvPr id="0" name=""/>
        <dsp:cNvSpPr/>
      </dsp:nvSpPr>
      <dsp:spPr>
        <a:xfrm>
          <a:off x="5173517" y="2347757"/>
          <a:ext cx="456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239" y="45720"/>
              </a:lnTo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389466" y="2391043"/>
        <a:ext cx="24341" cy="4868"/>
      </dsp:txXfrm>
    </dsp:sp>
    <dsp:sp modelId="{6B17208F-B018-3844-AECF-533EE559F1A3}">
      <dsp:nvSpPr>
        <dsp:cNvPr id="0" name=""/>
        <dsp:cNvSpPr/>
      </dsp:nvSpPr>
      <dsp:spPr>
        <a:xfrm>
          <a:off x="3058623" y="1758469"/>
          <a:ext cx="2116694" cy="1270016"/>
        </a:xfrm>
        <a:prstGeom prst="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720" tIns="108872" rIns="103720" bIns="1088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Be proactive </a:t>
          </a:r>
          <a:endParaRPr lang="en-US" sz="2400" kern="1200"/>
        </a:p>
      </dsp:txBody>
      <dsp:txXfrm>
        <a:off x="3058623" y="1758469"/>
        <a:ext cx="2116694" cy="1270016"/>
      </dsp:txXfrm>
    </dsp:sp>
    <dsp:sp modelId="{AECCC016-4778-3C42-82FC-B75F5F75D3CA}">
      <dsp:nvSpPr>
        <dsp:cNvPr id="0" name=""/>
        <dsp:cNvSpPr/>
      </dsp:nvSpPr>
      <dsp:spPr>
        <a:xfrm>
          <a:off x="7777050" y="2347757"/>
          <a:ext cx="456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239" y="45720"/>
              </a:lnTo>
            </a:path>
          </a:pathLst>
        </a:custGeom>
        <a:noFill/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992999" y="2391043"/>
        <a:ext cx="24341" cy="4868"/>
      </dsp:txXfrm>
    </dsp:sp>
    <dsp:sp modelId="{2167D983-5943-DC44-97BF-BC911784EA57}">
      <dsp:nvSpPr>
        <dsp:cNvPr id="0" name=""/>
        <dsp:cNvSpPr/>
      </dsp:nvSpPr>
      <dsp:spPr>
        <a:xfrm>
          <a:off x="5662156" y="1758469"/>
          <a:ext cx="2116694" cy="1270016"/>
        </a:xfrm>
        <a:prstGeom prst="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720" tIns="108872" rIns="103720" bIns="1088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Flexibility </a:t>
          </a:r>
          <a:endParaRPr lang="en-US" sz="2400" kern="1200"/>
        </a:p>
      </dsp:txBody>
      <dsp:txXfrm>
        <a:off x="5662156" y="1758469"/>
        <a:ext cx="2116694" cy="1270016"/>
      </dsp:txXfrm>
    </dsp:sp>
    <dsp:sp modelId="{B0D8E0AB-EB41-384F-A04D-8C947D109B48}">
      <dsp:nvSpPr>
        <dsp:cNvPr id="0" name=""/>
        <dsp:cNvSpPr/>
      </dsp:nvSpPr>
      <dsp:spPr>
        <a:xfrm>
          <a:off x="1513436" y="3026685"/>
          <a:ext cx="7810601" cy="456239"/>
        </a:xfrm>
        <a:custGeom>
          <a:avLst/>
          <a:gdLst/>
          <a:ahLst/>
          <a:cxnLst/>
          <a:rect l="0" t="0" r="0" b="0"/>
          <a:pathLst>
            <a:path>
              <a:moveTo>
                <a:pt x="7810601" y="0"/>
              </a:moveTo>
              <a:lnTo>
                <a:pt x="7810601" y="245219"/>
              </a:lnTo>
              <a:lnTo>
                <a:pt x="0" y="245219"/>
              </a:lnTo>
              <a:lnTo>
                <a:pt x="0" y="456239"/>
              </a:lnTo>
            </a:path>
          </a:pathLst>
        </a:custGeom>
        <a:noFill/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223093" y="3252371"/>
        <a:ext cx="391287" cy="4868"/>
      </dsp:txXfrm>
    </dsp:sp>
    <dsp:sp modelId="{E166A4F3-7EC7-FE46-AF57-C98DFE9D76DE}">
      <dsp:nvSpPr>
        <dsp:cNvPr id="0" name=""/>
        <dsp:cNvSpPr/>
      </dsp:nvSpPr>
      <dsp:spPr>
        <a:xfrm>
          <a:off x="8265690" y="1758469"/>
          <a:ext cx="2116694" cy="1270016"/>
        </a:xfrm>
        <a:prstGeom prst="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720" tIns="108872" rIns="103720" bIns="1088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Sensory-friendly</a:t>
          </a:r>
        </a:p>
      </dsp:txBody>
      <dsp:txXfrm>
        <a:off x="8265690" y="1758469"/>
        <a:ext cx="2116694" cy="1270016"/>
      </dsp:txXfrm>
    </dsp:sp>
    <dsp:sp modelId="{C5B1ECCD-391B-6241-AE33-17D1157939FA}">
      <dsp:nvSpPr>
        <dsp:cNvPr id="0" name=""/>
        <dsp:cNvSpPr/>
      </dsp:nvSpPr>
      <dsp:spPr>
        <a:xfrm>
          <a:off x="455089" y="3515325"/>
          <a:ext cx="2116694" cy="1270016"/>
        </a:xfrm>
        <a:prstGeom prst="rect">
          <a:avLst/>
        </a:prstGeom>
        <a:solidFill>
          <a:schemeClr val="tx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720" tIns="108872" rIns="103720" bIns="1088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Remember to tailor to the individual! </a:t>
          </a:r>
          <a:endParaRPr lang="en-US" sz="2400" kern="1200" dirty="0"/>
        </a:p>
      </dsp:txBody>
      <dsp:txXfrm>
        <a:off x="455089" y="3515325"/>
        <a:ext cx="2116694" cy="1270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61CEE-9055-E94B-B026-84E59543BAF6}">
      <dsp:nvSpPr>
        <dsp:cNvPr id="0" name=""/>
        <dsp:cNvSpPr/>
      </dsp:nvSpPr>
      <dsp:spPr>
        <a:xfrm>
          <a:off x="0" y="525"/>
          <a:ext cx="620455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5F9625-4A76-FB47-8A57-A53A0E535E1E}">
      <dsp:nvSpPr>
        <dsp:cNvPr id="0" name=""/>
        <dsp:cNvSpPr/>
      </dsp:nvSpPr>
      <dsp:spPr>
        <a:xfrm>
          <a:off x="0" y="525"/>
          <a:ext cx="6204559" cy="86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Find us</a:t>
          </a:r>
          <a:r>
            <a:rPr lang="en-US" sz="2000" b="1" kern="1200" dirty="0"/>
            <a:t>:</a:t>
          </a:r>
        </a:p>
      </dsp:txBody>
      <dsp:txXfrm>
        <a:off x="0" y="525"/>
        <a:ext cx="6204559" cy="860119"/>
      </dsp:txXfrm>
    </dsp:sp>
    <dsp:sp modelId="{DE1385C2-EC2B-1746-A9A9-A1238008B3B4}">
      <dsp:nvSpPr>
        <dsp:cNvPr id="0" name=""/>
        <dsp:cNvSpPr/>
      </dsp:nvSpPr>
      <dsp:spPr>
        <a:xfrm>
          <a:off x="0" y="860644"/>
          <a:ext cx="6204559" cy="0"/>
        </a:xfrm>
        <a:prstGeom prst="line">
          <a:avLst/>
        </a:prstGeom>
        <a:solidFill>
          <a:schemeClr val="accent2">
            <a:hueOff val="-41413"/>
            <a:satOff val="-13584"/>
            <a:lumOff val="-4951"/>
            <a:alphaOff val="0"/>
          </a:schemeClr>
        </a:solidFill>
        <a:ln w="34925" cap="flat" cmpd="sng" algn="in">
          <a:solidFill>
            <a:schemeClr val="accent2">
              <a:hueOff val="-41413"/>
              <a:satOff val="-13584"/>
              <a:lumOff val="-4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A01DEA-0663-A24D-95FF-857D5A46B40B}">
      <dsp:nvSpPr>
        <dsp:cNvPr id="0" name=""/>
        <dsp:cNvSpPr/>
      </dsp:nvSpPr>
      <dsp:spPr>
        <a:xfrm>
          <a:off x="0" y="860644"/>
          <a:ext cx="6204559" cy="86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Instagram  </a:t>
          </a:r>
          <a:r>
            <a:rPr lang="en-US" sz="2000" u="sng" kern="1200" dirty="0"/>
            <a:t>@</a:t>
          </a:r>
          <a:r>
            <a:rPr lang="en-US" sz="2000" u="sng" kern="1200" dirty="0" err="1"/>
            <a:t>neurodiverselawyer</a:t>
          </a:r>
          <a:r>
            <a:rPr lang="en-US" sz="2000" u="sng" kern="1200" dirty="0"/>
            <a:t> </a:t>
          </a:r>
          <a:r>
            <a:rPr lang="en-US" sz="2000" kern="1200" dirty="0"/>
            <a:t>– help for aspiring and current ND lawyers and more info on how employers can be inclusive </a:t>
          </a:r>
        </a:p>
      </dsp:txBody>
      <dsp:txXfrm>
        <a:off x="0" y="860644"/>
        <a:ext cx="6204559" cy="860119"/>
      </dsp:txXfrm>
    </dsp:sp>
    <dsp:sp modelId="{7B266175-7B49-2C4E-8CE6-E9B278C51C8A}">
      <dsp:nvSpPr>
        <dsp:cNvPr id="0" name=""/>
        <dsp:cNvSpPr/>
      </dsp:nvSpPr>
      <dsp:spPr>
        <a:xfrm>
          <a:off x="0" y="1720763"/>
          <a:ext cx="6204559" cy="0"/>
        </a:xfrm>
        <a:prstGeom prst="line">
          <a:avLst/>
        </a:prstGeom>
        <a:solidFill>
          <a:schemeClr val="accent2">
            <a:hueOff val="-82827"/>
            <a:satOff val="-27168"/>
            <a:lumOff val="-9901"/>
            <a:alphaOff val="0"/>
          </a:schemeClr>
        </a:solidFill>
        <a:ln w="34925" cap="flat" cmpd="sng" algn="in">
          <a:solidFill>
            <a:schemeClr val="accent2">
              <a:hueOff val="-82827"/>
              <a:satOff val="-27168"/>
              <a:lumOff val="-9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9B6314-9937-8940-B04A-7BE027A8D379}">
      <dsp:nvSpPr>
        <dsp:cNvPr id="0" name=""/>
        <dsp:cNvSpPr/>
      </dsp:nvSpPr>
      <dsp:spPr>
        <a:xfrm>
          <a:off x="0" y="1720763"/>
          <a:ext cx="6204559" cy="86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Website – </a:t>
          </a:r>
          <a:r>
            <a:rPr lang="en-US" sz="2000" b="1" u="sng" kern="1200" dirty="0"/>
            <a:t>https://</a:t>
          </a:r>
          <a:r>
            <a:rPr lang="en-US" sz="2000" b="1" u="sng" kern="1200" dirty="0" err="1"/>
            <a:t>neurodiverselawyer.co.uk</a:t>
          </a:r>
          <a:r>
            <a:rPr lang="en-US" sz="2000" u="sng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Free resources for ND lawyers in recruitment, blog posts</a:t>
          </a:r>
        </a:p>
      </dsp:txBody>
      <dsp:txXfrm>
        <a:off x="0" y="1720763"/>
        <a:ext cx="6204559" cy="860119"/>
      </dsp:txXfrm>
    </dsp:sp>
    <dsp:sp modelId="{D42CF33F-D964-2140-A0FB-926E3201E14B}">
      <dsp:nvSpPr>
        <dsp:cNvPr id="0" name=""/>
        <dsp:cNvSpPr/>
      </dsp:nvSpPr>
      <dsp:spPr>
        <a:xfrm>
          <a:off x="0" y="2468147"/>
          <a:ext cx="6204559" cy="0"/>
        </a:xfrm>
        <a:prstGeom prst="line">
          <a:avLst/>
        </a:prstGeom>
        <a:solidFill>
          <a:schemeClr val="accent2">
            <a:hueOff val="-124240"/>
            <a:satOff val="-40751"/>
            <a:lumOff val="-14852"/>
            <a:alphaOff val="0"/>
          </a:schemeClr>
        </a:solidFill>
        <a:ln w="34925" cap="flat" cmpd="sng" algn="in">
          <a:solidFill>
            <a:schemeClr val="accent2">
              <a:hueOff val="-124240"/>
              <a:satOff val="-40751"/>
              <a:lumOff val="-14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ED8585-B2F0-8342-A80A-82781C6E2915}">
      <dsp:nvSpPr>
        <dsp:cNvPr id="0" name=""/>
        <dsp:cNvSpPr/>
      </dsp:nvSpPr>
      <dsp:spPr>
        <a:xfrm>
          <a:off x="0" y="2476370"/>
          <a:ext cx="6204559" cy="86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Podcast – </a:t>
          </a:r>
          <a:r>
            <a:rPr lang="en-US" sz="2000" b="1" u="sng" kern="1200" dirty="0"/>
            <a:t>The Neurodiverse Lawyer Podcast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Advice and tips for ND Lawyers and their employers, hear the stories of real ND people </a:t>
          </a:r>
        </a:p>
      </dsp:txBody>
      <dsp:txXfrm>
        <a:off x="0" y="2476370"/>
        <a:ext cx="6204559" cy="860119"/>
      </dsp:txXfrm>
    </dsp:sp>
    <dsp:sp modelId="{139239EA-C097-5147-8913-625FB3A5D464}">
      <dsp:nvSpPr>
        <dsp:cNvPr id="0" name=""/>
        <dsp:cNvSpPr/>
      </dsp:nvSpPr>
      <dsp:spPr>
        <a:xfrm>
          <a:off x="0" y="3478581"/>
          <a:ext cx="6204559" cy="0"/>
        </a:xfrm>
        <a:prstGeom prst="line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accent2">
              <a:hueOff val="-165654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E869C7-B2F5-F449-AC01-C59ABE0B960E}">
      <dsp:nvSpPr>
        <dsp:cNvPr id="0" name=""/>
        <dsp:cNvSpPr/>
      </dsp:nvSpPr>
      <dsp:spPr>
        <a:xfrm>
          <a:off x="0" y="3441002"/>
          <a:ext cx="6204559" cy="86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Buddies scheme – </a:t>
          </a:r>
          <a:r>
            <a:rPr lang="en-US" sz="2000" b="1" u="sng" kern="1200" dirty="0"/>
            <a:t>Can be found on our website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 the support of aspiring and current lawyers, NOT mentoring. </a:t>
          </a:r>
        </a:p>
      </dsp:txBody>
      <dsp:txXfrm>
        <a:off x="0" y="3441002"/>
        <a:ext cx="6204559" cy="860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94B0E-9784-3A4F-8732-CABDCD2DB3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D5AAE-4BA1-9F48-817B-B9215328F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3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D5AAE-4BA1-9F48-817B-B9215328F4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D5AAE-4BA1-9F48-817B-B9215328F4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5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538219-6E45-4D12-B767-46F92D5844D4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30955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7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9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108C9C-1ACB-4C84-A002-C7E0E45B937A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92045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3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441C83-1089-48B9-8B65-293D4C236D35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021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2FE45-CC1E-47DB-8B82-6CF0636FBDB8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167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1FC8E16-3C03-4238-9C6F-B34F3D10F77E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389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F48C-4F29-05C4-7B3D-A45B4335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507" y="1827259"/>
            <a:ext cx="4720493" cy="2331273"/>
          </a:xfrm>
        </p:spPr>
        <p:txBody>
          <a:bodyPr anchor="ctr">
            <a:noAutofit/>
          </a:bodyPr>
          <a:lstStyle/>
          <a:p>
            <a:r>
              <a:rPr lang="en-US" sz="4400" dirty="0"/>
              <a:t>Inclusive workplaces for neurodivergent lawyers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7F27A-BDC9-CB53-3867-44B21B31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07" y="5030741"/>
            <a:ext cx="5238584" cy="1370463"/>
          </a:xfrm>
          <a:solidFill>
            <a:schemeClr val="tx2">
              <a:lumMod val="25000"/>
              <a:lumOff val="75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By The Neurodiverse Lawyer Project (SOON TO BE ND LAWYER PROJECT)</a:t>
            </a:r>
          </a:p>
          <a:p>
            <a:r>
              <a:rPr lang="en-US" b="1" dirty="0"/>
              <a:t> Presented by Amelia Platton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9C720-D45F-DC0B-C309-90E9357F3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817097"/>
            <a:ext cx="4720493" cy="46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26212-78B4-ABB3-9CCA-441AECA9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57" y="408822"/>
            <a:ext cx="6854687" cy="14859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WHAT IS ‘NEURODIVERSITY’?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802E5-633B-320F-A71A-B4BE9774B249}"/>
              </a:ext>
            </a:extLst>
          </p:cNvPr>
          <p:cNvSpPr txBox="1"/>
          <p:nvPr/>
        </p:nvSpPr>
        <p:spPr>
          <a:xfrm>
            <a:off x="3048000" y="32501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 dirty="0">
                <a:effectLst/>
              </a:rPr>
              <a:t> </a:t>
            </a:r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75B31B8-73B8-2540-285C-1C3EF4E96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302014"/>
              </p:ext>
            </p:extLst>
          </p:nvPr>
        </p:nvGraphicFramePr>
        <p:xfrm>
          <a:off x="1486428" y="2095500"/>
          <a:ext cx="5504543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Google Shape;55;p2">
            <a:extLst>
              <a:ext uri="{FF2B5EF4-FFF2-40B4-BE49-F238E27FC236}">
                <a16:creationId xmlns:a16="http://schemas.microsoft.com/office/drawing/2014/main" id="{CA38C975-F1A8-5C51-28F5-C40743C8429F}"/>
              </a:ext>
            </a:extLst>
          </p:cNvPr>
          <p:cNvSpPr/>
          <p:nvPr/>
        </p:nvSpPr>
        <p:spPr>
          <a:xfrm>
            <a:off x="7069583" y="539248"/>
            <a:ext cx="4905300" cy="3969046"/>
          </a:xfrm>
          <a:prstGeom prst="rect">
            <a:avLst/>
          </a:prstGeom>
          <a:blipFill rotWithShape="1">
            <a:blip r:embed="rId8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7EFA8-D7FC-6F04-5E51-08F0E2FA8F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372100"/>
            <a:ext cx="1497129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DAC179-C790-4427-B1A0-AF7E55B8E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97C92-FE31-3BD4-3A41-21C71DB7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en-US" dirty="0"/>
              <a:t>LANGUAGE AND WHY IT CAN MATTER 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392D87-3787-45D6-976E-B85674C0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E8E04-DEE3-49FD-89A2-285FAD1C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1CB62C-F75D-3671-5C1F-F089CCAF6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778884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78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7457-73E6-C9ED-1EED-DDBE83B1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14" y="259441"/>
            <a:ext cx="9601200" cy="1485900"/>
          </a:xfrm>
        </p:spPr>
        <p:txBody>
          <a:bodyPr>
            <a:normAutofit/>
          </a:bodyPr>
          <a:lstStyle/>
          <a:p>
            <a:r>
              <a:rPr lang="en-US" sz="6000" dirty="0"/>
              <a:t>BARRIERS TO INCLUSION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4752EA0-397D-D4BD-7B65-C9D465F8F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688904"/>
              </p:ext>
            </p:extLst>
          </p:nvPr>
        </p:nvGraphicFramePr>
        <p:xfrm>
          <a:off x="-2090058" y="1271820"/>
          <a:ext cx="12148457" cy="545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016A9D-3E46-8DCE-D86A-BF474F2850FE}"/>
              </a:ext>
            </a:extLst>
          </p:cNvPr>
          <p:cNvSpPr txBox="1"/>
          <p:nvPr/>
        </p:nvSpPr>
        <p:spPr>
          <a:xfrm>
            <a:off x="7462156" y="1567542"/>
            <a:ext cx="41256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/>
              <a:t>Why was NDLP set up?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/>
              <a:t>A snapshot of my experience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0EE70-C65F-7DA8-D028-69618808B5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4871" y="-66219"/>
            <a:ext cx="1497129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2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C361-15AD-7F64-68F2-C65C8537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64" y="178943"/>
            <a:ext cx="9601200" cy="1485900"/>
          </a:xfrm>
        </p:spPr>
        <p:txBody>
          <a:bodyPr>
            <a:normAutofit/>
          </a:bodyPr>
          <a:lstStyle/>
          <a:p>
            <a:r>
              <a:rPr lang="en-US" sz="6000" dirty="0"/>
              <a:t>INCLUSIVE WORKPLACES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2704E3-EB7F-5EF0-60FD-A2A0E1904B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924439"/>
              </p:ext>
            </p:extLst>
          </p:nvPr>
        </p:nvGraphicFramePr>
        <p:xfrm>
          <a:off x="505217" y="1485900"/>
          <a:ext cx="10837474" cy="478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AFB82A9-7A95-1FCD-3426-2F7D67D5AD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4871" y="0"/>
            <a:ext cx="1497129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7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3B2D50-8B0E-8060-4F48-21350BF33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7907" r="2" b="12889"/>
          <a:stretch/>
        </p:blipFill>
        <p:spPr>
          <a:xfrm>
            <a:off x="20" y="-1"/>
            <a:ext cx="4373525" cy="3438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5C6C59-ACFF-CA93-245F-CD5233FA0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8012" r="2" b="12993"/>
          <a:stretch/>
        </p:blipFill>
        <p:spPr>
          <a:xfrm>
            <a:off x="20" y="3438080"/>
            <a:ext cx="4374006" cy="34293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5DA1B0-71F8-58F3-2F85-DC3E7DF01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622894"/>
              </p:ext>
            </p:extLst>
          </p:nvPr>
        </p:nvGraphicFramePr>
        <p:xfrm>
          <a:off x="5073041" y="1565753"/>
          <a:ext cx="6204559" cy="4301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94673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{9691C8C8-735E-1646-98C9-33F777A95DC9}tf10001072</Template>
  <TotalTime>148</TotalTime>
  <Words>212</Words>
  <Application>Microsoft Office PowerPoint</Application>
  <PresentationFormat>Widescreen</PresentationFormat>
  <Paragraphs>43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Franklin Gothic Book</vt:lpstr>
      <vt:lpstr>Wingdings</vt:lpstr>
      <vt:lpstr>Crop</vt:lpstr>
      <vt:lpstr>Inclusive workplaces for neurodivergent lawyers</vt:lpstr>
      <vt:lpstr>WHAT IS ‘NEURODIVERSITY’?</vt:lpstr>
      <vt:lpstr>LANGUAGE AND WHY IT CAN MATTER </vt:lpstr>
      <vt:lpstr>BARRIERS TO INCLUSION </vt:lpstr>
      <vt:lpstr>INCLUSIVE WORKPLACES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workplaces for neurodivergent lawyers</dc:title>
  <dc:creator>Amelia Platton [lw17ap]</dc:creator>
  <cp:lastModifiedBy>Kathryn Clark</cp:lastModifiedBy>
  <cp:revision>5</cp:revision>
  <dcterms:created xsi:type="dcterms:W3CDTF">2022-10-07T22:20:15Z</dcterms:created>
  <dcterms:modified xsi:type="dcterms:W3CDTF">2022-10-18T11:23:35Z</dcterms:modified>
</cp:coreProperties>
</file>